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p:regular r:id="rId67"/>
      <p:bold r:id="rId68"/>
      <p:italic r:id="rId69"/>
      <p:boldItalic r:id="rId70"/>
    </p:embeddedFont>
    <p:embeddedFont>
      <p:font typeface="Nanum Gothic"/>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NanumGothic-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anumGothic-regular.fntdata"/><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0" name="Shape 5720"/>
        <p:cNvGrpSpPr/>
        <p:nvPr/>
      </p:nvGrpSpPr>
      <p:grpSpPr>
        <a:xfrm>
          <a:off x="0" y="0"/>
          <a:ext cx="0" cy="0"/>
          <a:chOff x="0" y="0"/>
          <a:chExt cx="0" cy="0"/>
        </a:xfrm>
      </p:grpSpPr>
      <p:sp>
        <p:nvSpPr>
          <p:cNvPr id="5721" name="Google Shape;5721;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2" name="Google Shape;5722;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5" name="Shape 5905"/>
        <p:cNvGrpSpPr/>
        <p:nvPr/>
      </p:nvGrpSpPr>
      <p:grpSpPr>
        <a:xfrm>
          <a:off x="0" y="0"/>
          <a:ext cx="0" cy="0"/>
          <a:chOff x="0" y="0"/>
          <a:chExt cx="0" cy="0"/>
        </a:xfrm>
      </p:grpSpPr>
      <p:sp>
        <p:nvSpPr>
          <p:cNvPr id="5906" name="Google Shape;5906;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7" name="Google Shape;5907;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6" name="Shape 5956"/>
        <p:cNvGrpSpPr/>
        <p:nvPr/>
      </p:nvGrpSpPr>
      <p:grpSpPr>
        <a:xfrm>
          <a:off x="0" y="0"/>
          <a:ext cx="0" cy="0"/>
          <a:chOff x="0" y="0"/>
          <a:chExt cx="0" cy="0"/>
        </a:xfrm>
      </p:grpSpPr>
      <p:sp>
        <p:nvSpPr>
          <p:cNvPr id="5957" name="Google Shape;5957;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8" name="Google Shape;5958;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5" name="Shape 6015"/>
        <p:cNvGrpSpPr/>
        <p:nvPr/>
      </p:nvGrpSpPr>
      <p:grpSpPr>
        <a:xfrm>
          <a:off x="0" y="0"/>
          <a:ext cx="0" cy="0"/>
          <a:chOff x="0" y="0"/>
          <a:chExt cx="0" cy="0"/>
        </a:xfrm>
      </p:grpSpPr>
      <p:sp>
        <p:nvSpPr>
          <p:cNvPr id="6016" name="Google Shape;6016;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7" name="Google Shape;6017;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5" name="Shape 6145"/>
        <p:cNvGrpSpPr/>
        <p:nvPr/>
      </p:nvGrpSpPr>
      <p:grpSpPr>
        <a:xfrm>
          <a:off x="0" y="0"/>
          <a:ext cx="0" cy="0"/>
          <a:chOff x="0" y="0"/>
          <a:chExt cx="0" cy="0"/>
        </a:xfrm>
      </p:grpSpPr>
      <p:sp>
        <p:nvSpPr>
          <p:cNvPr id="6146" name="Google Shape;6146;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7" name="Google Shape;6147;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0" name="Shape 6150"/>
        <p:cNvGrpSpPr/>
        <p:nvPr/>
      </p:nvGrpSpPr>
      <p:grpSpPr>
        <a:xfrm>
          <a:off x="0" y="0"/>
          <a:ext cx="0" cy="0"/>
          <a:chOff x="0" y="0"/>
          <a:chExt cx="0" cy="0"/>
        </a:xfrm>
      </p:grpSpPr>
      <p:sp>
        <p:nvSpPr>
          <p:cNvPr id="6151" name="Google Shape;6151;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2" name="Google Shape;6152;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4" name="Shape 6274"/>
        <p:cNvGrpSpPr/>
        <p:nvPr/>
      </p:nvGrpSpPr>
      <p:grpSpPr>
        <a:xfrm>
          <a:off x="0" y="0"/>
          <a:ext cx="0" cy="0"/>
          <a:chOff x="0" y="0"/>
          <a:chExt cx="0" cy="0"/>
        </a:xfrm>
      </p:grpSpPr>
      <p:sp>
        <p:nvSpPr>
          <p:cNvPr id="6275" name="Google Shape;6275;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6" name="Google Shape;6276;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4" name="Shape 6364"/>
        <p:cNvGrpSpPr/>
        <p:nvPr/>
      </p:nvGrpSpPr>
      <p:grpSpPr>
        <a:xfrm>
          <a:off x="0" y="0"/>
          <a:ext cx="0" cy="0"/>
          <a:chOff x="0" y="0"/>
          <a:chExt cx="0" cy="0"/>
        </a:xfrm>
      </p:grpSpPr>
      <p:sp>
        <p:nvSpPr>
          <p:cNvPr id="6365" name="Google Shape;6365;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6" name="Google Shape;6366;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8" name="Shape 6388"/>
        <p:cNvGrpSpPr/>
        <p:nvPr/>
      </p:nvGrpSpPr>
      <p:grpSpPr>
        <a:xfrm>
          <a:off x="0" y="0"/>
          <a:ext cx="0" cy="0"/>
          <a:chOff x="0" y="0"/>
          <a:chExt cx="0" cy="0"/>
        </a:xfrm>
      </p:grpSpPr>
      <p:sp>
        <p:nvSpPr>
          <p:cNvPr id="6389" name="Google Shape;6389;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0" name="Google Shape;6390;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9" name="Shape 6409"/>
        <p:cNvGrpSpPr/>
        <p:nvPr/>
      </p:nvGrpSpPr>
      <p:grpSpPr>
        <a:xfrm>
          <a:off x="0" y="0"/>
          <a:ext cx="0" cy="0"/>
          <a:chOff x="0" y="0"/>
          <a:chExt cx="0" cy="0"/>
        </a:xfrm>
      </p:grpSpPr>
      <p:sp>
        <p:nvSpPr>
          <p:cNvPr id="6410" name="Google Shape;6410;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1" name="Google Shape;6411;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6" name="Shape 6536"/>
        <p:cNvGrpSpPr/>
        <p:nvPr/>
      </p:nvGrpSpPr>
      <p:grpSpPr>
        <a:xfrm>
          <a:off x="0" y="0"/>
          <a:ext cx="0" cy="0"/>
          <a:chOff x="0" y="0"/>
          <a:chExt cx="0" cy="0"/>
        </a:xfrm>
      </p:grpSpPr>
      <p:sp>
        <p:nvSpPr>
          <p:cNvPr id="6537" name="Google Shape;6537;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8" name="Google Shape;6538;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2" name="Shape 6592"/>
        <p:cNvGrpSpPr/>
        <p:nvPr/>
      </p:nvGrpSpPr>
      <p:grpSpPr>
        <a:xfrm>
          <a:off x="0" y="0"/>
          <a:ext cx="0" cy="0"/>
          <a:chOff x="0" y="0"/>
          <a:chExt cx="0" cy="0"/>
        </a:xfrm>
      </p:grpSpPr>
      <p:sp>
        <p:nvSpPr>
          <p:cNvPr id="6593" name="Google Shape;6593;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4" name="Google Shape;6594;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3" name="Shape 6673"/>
        <p:cNvGrpSpPr/>
        <p:nvPr/>
      </p:nvGrpSpPr>
      <p:grpSpPr>
        <a:xfrm>
          <a:off x="0" y="0"/>
          <a:ext cx="0" cy="0"/>
          <a:chOff x="0" y="0"/>
          <a:chExt cx="0" cy="0"/>
        </a:xfrm>
      </p:grpSpPr>
      <p:sp>
        <p:nvSpPr>
          <p:cNvPr id="6674" name="Google Shape;6674;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5" name="Google Shape;6675;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7" name="Shape 6767"/>
        <p:cNvGrpSpPr/>
        <p:nvPr/>
      </p:nvGrpSpPr>
      <p:grpSpPr>
        <a:xfrm>
          <a:off x="0" y="0"/>
          <a:ext cx="0" cy="0"/>
          <a:chOff x="0" y="0"/>
          <a:chExt cx="0" cy="0"/>
        </a:xfrm>
      </p:grpSpPr>
      <p:sp>
        <p:nvSpPr>
          <p:cNvPr id="6768" name="Google Shape;6768;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9" name="Google Shape;6769;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9" name="Shape 6869"/>
        <p:cNvGrpSpPr/>
        <p:nvPr/>
      </p:nvGrpSpPr>
      <p:grpSpPr>
        <a:xfrm>
          <a:off x="0" y="0"/>
          <a:ext cx="0" cy="0"/>
          <a:chOff x="0" y="0"/>
          <a:chExt cx="0" cy="0"/>
        </a:xfrm>
      </p:grpSpPr>
      <p:sp>
        <p:nvSpPr>
          <p:cNvPr id="6870" name="Google Shape;6870;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1" name="Google Shape;6871;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6" name="Shape 6946"/>
        <p:cNvGrpSpPr/>
        <p:nvPr/>
      </p:nvGrpSpPr>
      <p:grpSpPr>
        <a:xfrm>
          <a:off x="0" y="0"/>
          <a:ext cx="0" cy="0"/>
          <a:chOff x="0" y="0"/>
          <a:chExt cx="0" cy="0"/>
        </a:xfrm>
      </p:grpSpPr>
      <p:sp>
        <p:nvSpPr>
          <p:cNvPr id="6947" name="Google Shape;6947;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8" name="Google Shape;6948;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8" name="Shape 7178"/>
        <p:cNvGrpSpPr/>
        <p:nvPr/>
      </p:nvGrpSpPr>
      <p:grpSpPr>
        <a:xfrm>
          <a:off x="0" y="0"/>
          <a:ext cx="0" cy="0"/>
          <a:chOff x="0" y="0"/>
          <a:chExt cx="0" cy="0"/>
        </a:xfrm>
      </p:grpSpPr>
      <p:sp>
        <p:nvSpPr>
          <p:cNvPr id="7179" name="Google Shape;7179;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0" name="Google Shape;7180;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535" name="Google Shape;5535;p55"/>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5"/>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5"/>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5"/>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5"/>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5"/>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5"/>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5"/>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5"/>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546" name="Google Shape;5546;p55"/>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547" name="Google Shape;5547;p55"/>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5"/>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5"/>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5"/>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5"/>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5"/>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5"/>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5"/>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5"/>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5"/>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5"/>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5"/>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5"/>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5"/>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5"/>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5"/>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5"/>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5"/>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5"/>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5"/>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5"/>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5"/>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5"/>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5"/>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5"/>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5"/>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5"/>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5"/>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5"/>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5"/>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5"/>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5"/>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5"/>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5"/>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5"/>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5"/>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5"/>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5"/>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5"/>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5"/>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5"/>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5"/>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5"/>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5"/>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5"/>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5"/>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595" name="Google Shape;5595;p55"/>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5"/>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5"/>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5"/>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5"/>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5"/>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5"/>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5"/>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5"/>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06" name="Google Shape;5606;p55"/>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5"/>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5"/>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5"/>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5"/>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5"/>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5"/>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5"/>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5"/>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5"/>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5"/>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5"/>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5"/>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5"/>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5"/>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5"/>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5"/>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5"/>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5"/>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5"/>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5"/>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5"/>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5"/>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5"/>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5"/>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5"/>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5"/>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5"/>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5"/>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5"/>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5"/>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5"/>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5"/>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5"/>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5"/>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5"/>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5"/>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5"/>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5"/>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5"/>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5"/>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5"/>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5"/>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5"/>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0" name="Google Shape;5650;p55"/>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651" name="Google Shape;5651;p55"/>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54" name="Google Shape;5654;p55"/>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5"/>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5"/>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5"/>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5"/>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5"/>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5"/>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5"/>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5"/>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65" name="Google Shape;5665;p55"/>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5"/>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5"/>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5"/>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5"/>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5"/>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5"/>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5"/>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5"/>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5"/>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5"/>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5"/>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5"/>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5"/>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5"/>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5"/>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5"/>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5"/>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5"/>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5"/>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5"/>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5"/>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5"/>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5"/>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5"/>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5"/>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5"/>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5"/>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5"/>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5"/>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5"/>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5"/>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5"/>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5"/>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5"/>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5"/>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5"/>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5"/>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5"/>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5"/>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5"/>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5"/>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5"/>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5"/>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5"/>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5"/>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1" name="Google Shape;5711;p55"/>
            <p:cNvCxnSpPr>
              <a:endCxn id="5674"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12" name="Google Shape;5712;p55"/>
            <p:cNvCxnSpPr>
              <a:stCxn id="5674" idx="4"/>
              <a:endCxn id="5689"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713" name="Google Shape;5713;p55"/>
            <p:cNvCxnSpPr>
              <a:stCxn id="5689" idx="6"/>
              <a:endCxn id="5687"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714" name="Google Shape;5714;p55"/>
            <p:cNvCxnSpPr>
              <a:stCxn id="5687" idx="5"/>
              <a:endCxn id="5693"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715" name="Google Shape;5715;p55"/>
            <p:cNvCxnSpPr>
              <a:stCxn id="5693"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716" name="Google Shape;5716;p55"/>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3"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742" name="Google Shape;5742;p56"/>
            <p:cNvCxnSpPr>
              <a:stCxn id="5726" idx="6"/>
              <a:endCxn id="5728"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743" name="Google Shape;5743;p56"/>
            <p:cNvCxnSpPr>
              <a:stCxn id="5726" idx="6"/>
              <a:endCxn id="5729"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745" name="Google Shape;5745;p56"/>
            <p:cNvCxnSpPr>
              <a:stCxn id="5727" idx="6"/>
              <a:endCxn id="5728"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746" name="Google Shape;5746;p56"/>
            <p:cNvCxnSpPr>
              <a:stCxn id="5727" idx="6"/>
              <a:endCxn id="5729"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747" name="Google Shape;5747;p56"/>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748" name="Google Shape;5748;p56"/>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749" name="Google Shape;5749;p56"/>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750" name="Google Shape;5750;p56"/>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751" name="Google Shape;5751;p56"/>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52" name="Google Shape;5752;p56"/>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753" name="Google Shape;5753;p56"/>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754" name="Google Shape;5754;p56"/>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755" name="Google Shape;5755;p56"/>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756" name="Google Shape;5756;p56"/>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757" name="Google Shape;5757;p56"/>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758" name="Google Shape;5758;p56"/>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759" name="Google Shape;5759;p56"/>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760" name="Google Shape;5760;p56"/>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61" name="Google Shape;5761;p56"/>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762" name="Google Shape;5762;p56"/>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763" name="Google Shape;5763;p56"/>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764" name="Google Shape;5764;p56"/>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65" name="Google Shape;5765;p56"/>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766" name="Google Shape;5766;p56"/>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767" name="Google Shape;5767;p56"/>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768" name="Google Shape;5768;p56"/>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769" name="Google Shape;5769;p56"/>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70" name="Google Shape;5770;p56"/>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771" name="Google Shape;5771;p56"/>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772" name="Google Shape;5772;p56"/>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773" name="Google Shape;5773;p56"/>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74" name="Google Shape;5774;p56"/>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75" name="Google Shape;5775;p56"/>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776" name="Google Shape;5776;p56"/>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777" name="Google Shape;5777;p56"/>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778" name="Google Shape;5778;p56"/>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779" name="Google Shape;5779;p56"/>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780" name="Google Shape;5780;p56"/>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781" name="Google Shape;5781;p56"/>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782" name="Google Shape;5782;p56"/>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783" name="Google Shape;5783;p56"/>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785" name="Google Shape;5785;p56"/>
            <p:cNvCxnSpPr>
              <a:stCxn id="5738" idx="6"/>
              <a:endCxn id="5783"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786" name="Google Shape;5786;p56"/>
            <p:cNvCxnSpPr>
              <a:stCxn id="5739" idx="6"/>
              <a:endCxn id="5783"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787" name="Google Shape;5787;p56"/>
            <p:cNvCxnSpPr>
              <a:stCxn id="5783"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788" name="Google Shape;5788;p56"/>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792" name="Google Shape;5792;p56"/>
            <p:cNvCxnSpPr>
              <a:stCxn id="5727" idx="6"/>
              <a:endCxn id="5730"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793" name="Google Shape;5793;p56"/>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795" name="Google Shape;5795;p56"/>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6"/>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6"/>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6"/>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6"/>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04" name="Google Shape;5804;p56"/>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6"/>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6"/>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6"/>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6"/>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6"/>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6"/>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6"/>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6"/>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6"/>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6"/>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6"/>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6"/>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6"/>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6"/>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6"/>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6"/>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6"/>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6"/>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6"/>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6"/>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6"/>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6"/>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6"/>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6"/>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6"/>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6"/>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6"/>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6"/>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6"/>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6"/>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6"/>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6"/>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6"/>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6"/>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6"/>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6"/>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6"/>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6"/>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3" name="Google Shape;5843;p56"/>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844" name="Google Shape;5844;p56"/>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845" name="Google Shape;5845;p56"/>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846" name="Google Shape;5846;p56"/>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847" name="Google Shape;5847;p56"/>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850" name="Google Shape;5850;p56"/>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6"/>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6"/>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6"/>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6"/>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6"/>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6"/>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6"/>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6"/>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6"/>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6"/>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6"/>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6"/>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6"/>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6"/>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6"/>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6"/>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6"/>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6"/>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6"/>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6"/>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6"/>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6"/>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6"/>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6"/>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6"/>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6"/>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6"/>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6"/>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6"/>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6"/>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6"/>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6"/>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6"/>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6"/>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6"/>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6"/>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6"/>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6"/>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6"/>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6"/>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6"/>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6"/>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6"/>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6"/>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6"/>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898" name="Google Shape;5898;p56"/>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6"/>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6"/>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8"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10" name="Google Shape;5910;p57"/>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11" name="Google Shape;5911;p57"/>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12" name="Google Shape;5912;p57"/>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3" name="Google Shape;5913;p57"/>
          <p:cNvCxnSpPr>
            <a:stCxn id="5912" idx="2"/>
            <a:endCxn id="5912"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5916" name="Google Shape;5916;p57"/>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5917" name="Google Shape;5917;p57"/>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0" name="Google Shape;5920;p57"/>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5927" name="Google Shape;5927;p57"/>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28" name="Google Shape;5928;p57"/>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5929" name="Google Shape;5929;p57"/>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a:stCxn id="5929" idx="2"/>
              <a:endCxn id="5929"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5931" name="Google Shape;5931;p57"/>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5937" name="Google Shape;5937;p57"/>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5938" name="Google Shape;5938;p57"/>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7"/>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5948" name="Google Shape;5948;p57"/>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5949" name="Google Shape;5949;p57"/>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5950" name="Google Shape;5950;p57"/>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5951" name="Google Shape;5951;p57"/>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5952" name="Google Shape;5952;p57"/>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9"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5965" name="Google Shape;5965;p58"/>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5968" name="Google Shape;5968;p58"/>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5969" name="Google Shape;5969;p58"/>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5970" name="Google Shape;5970;p58"/>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5973" name="Google Shape;5973;p58"/>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5974" name="Google Shape;5974;p58"/>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5975" name="Google Shape;5975;p58"/>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5976" name="Google Shape;5976;p58"/>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5980" name="Google Shape;5980;p58"/>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5981" name="Google Shape;5981;p58"/>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5982" name="Google Shape;5982;p58"/>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5983" name="Google Shape;5983;p58"/>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5984" name="Google Shape;5984;p58"/>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5988" name="Google Shape;5988;p58"/>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5989" name="Google Shape;5989;p58"/>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5990" name="Google Shape;5990;p58"/>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5993" name="Google Shape;5993;p58"/>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5994" name="Google Shape;5994;p58"/>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5995" name="Google Shape;5995;p58"/>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5996" name="Google Shape;5996;p58"/>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5999" name="Google Shape;5999;p58"/>
          <p:cNvCxnSpPr>
            <a:stCxn id="5997" idx="6"/>
            <a:endCxn id="5963"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00" name="Google Shape;6000;p58"/>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8"/>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8"/>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8"/>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8"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023" name="Google Shape;6023;p59"/>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9"/>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9"/>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8" name="Google Shape;6028;p59"/>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031" name="Google Shape;6031;p59"/>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032" name="Google Shape;6032;p59"/>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033" name="Google Shape;6033;p59"/>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034" name="Google Shape;6034;p59"/>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035" name="Google Shape;6035;p59"/>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036" name="Google Shape;6036;p59"/>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037" name="Google Shape;6037;p59"/>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038" name="Google Shape;6038;p59"/>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039" name="Google Shape;6039;p59"/>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040" name="Google Shape;6040;p59"/>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041" name="Google Shape;6041;p59"/>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042" name="Google Shape;6042;p59"/>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045" name="Google Shape;6045;p59"/>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9"/>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9"/>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0" name="Google Shape;6050;p59"/>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053" name="Google Shape;6053;p59"/>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054" name="Google Shape;6054;p59"/>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055" name="Google Shape;6055;p59"/>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056" name="Google Shape;6056;p59"/>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057" name="Google Shape;6057;p59"/>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058" name="Google Shape;6058;p59"/>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059" name="Google Shape;6059;p59"/>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060" name="Google Shape;6060;p59"/>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061" name="Google Shape;6061;p59"/>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062" name="Google Shape;6062;p59"/>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084" name="Google Shape;6084;p60"/>
              <p:cNvCxnSpPr>
                <a:stCxn id="6071" idx="6"/>
                <a:endCxn id="6075"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085" name="Google Shape;6085;p60"/>
              <p:cNvCxnSpPr>
                <a:endCxn id="6076"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086" name="Google Shape;6086;p60"/>
              <p:cNvCxnSpPr>
                <a:stCxn id="6072" idx="6"/>
                <a:endCxn id="6074"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087" name="Google Shape;6087;p60"/>
              <p:cNvCxnSpPr>
                <a:stCxn id="6072" idx="6"/>
                <a:endCxn id="6075"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089" name="Google Shape;6089;p60"/>
              <p:cNvCxnSpPr>
                <a:stCxn id="6073" idx="6"/>
                <a:endCxn id="6074"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090" name="Google Shape;6090;p60"/>
              <p:cNvCxnSpPr>
                <a:stCxn id="6073" idx="6"/>
                <a:endCxn id="6075"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091" name="Google Shape;6091;p60"/>
              <p:cNvCxnSpPr>
                <a:stCxn id="6073" idx="6"/>
                <a:endCxn id="6076"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092" name="Google Shape;6092;p60"/>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093" name="Google Shape;6093;p60"/>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094" name="Google Shape;6094;p60"/>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095" name="Google Shape;6095;p60"/>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096" name="Google Shape;6096;p60"/>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097" name="Google Shape;6097;p60"/>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098" name="Google Shape;6098;p60"/>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099" name="Google Shape;6099;p60"/>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00" name="Google Shape;6100;p60"/>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01" name="Google Shape;6101;p60"/>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02" name="Google Shape;6102;p60"/>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03" name="Google Shape;6103;p60"/>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04" name="Google Shape;6104;p60"/>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05" name="Google Shape;6105;p60"/>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06" name="Google Shape;6106;p60"/>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07" name="Google Shape;6107;p60"/>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08" name="Google Shape;6108;p60"/>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09" name="Google Shape;6109;p60"/>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10" name="Google Shape;6110;p60"/>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11" name="Google Shape;6111;p60"/>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12" name="Google Shape;6112;p60"/>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13" name="Google Shape;6113;p60"/>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14" name="Google Shape;6114;p60"/>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15" name="Google Shape;6115;p60"/>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16" name="Google Shape;6116;p60"/>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17" name="Google Shape;6117;p60"/>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18" name="Google Shape;6118;p60"/>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19" name="Google Shape;6119;p60"/>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20" name="Google Shape;6120;p60"/>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21" name="Google Shape;6121;p60"/>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22" name="Google Shape;6122;p60"/>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23" name="Google Shape;6123;p60"/>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24" name="Google Shape;6124;p60"/>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25" name="Google Shape;6125;p60"/>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26" name="Google Shape;6126;p60"/>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27" name="Google Shape;6127;p60"/>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128" name="Google Shape;6128;p60"/>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130" name="Google Shape;6130;p60"/>
              <p:cNvCxnSpPr>
                <a:stCxn id="6081" idx="6"/>
                <a:endCxn id="6128"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131" name="Google Shape;6131;p60"/>
              <p:cNvCxnSpPr>
                <a:stCxn id="6128"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132" name="Google Shape;6132;p60"/>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138" name="Google Shape;6138;p60"/>
              <p:cNvCxnSpPr>
                <a:stCxn id="6082" idx="6"/>
                <a:endCxn id="6135"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139" name="Google Shape;6139;p60"/>
              <p:cNvCxnSpPr>
                <a:stCxn id="6082" idx="6"/>
                <a:endCxn id="6128"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140" name="Google Shape;6140;p60"/>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141" name="Google Shape;6141;p60"/>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148" name="Shape 6148"/>
        <p:cNvGrpSpPr/>
        <p:nvPr/>
      </p:nvGrpSpPr>
      <p:grpSpPr>
        <a:xfrm>
          <a:off x="0" y="0"/>
          <a:ext cx="0" cy="0"/>
          <a:chOff x="0" y="0"/>
          <a:chExt cx="0" cy="0"/>
        </a:xfrm>
      </p:grpSpPr>
      <p:sp>
        <p:nvSpPr>
          <p:cNvPr id="6149" name="Google Shape;6149;p6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3" name="Shape 6153"/>
        <p:cNvGrpSpPr/>
        <p:nvPr/>
      </p:nvGrpSpPr>
      <p:grpSpPr>
        <a:xfrm>
          <a:off x="0" y="0"/>
          <a:ext cx="0" cy="0"/>
          <a:chOff x="0" y="0"/>
          <a:chExt cx="0" cy="0"/>
        </a:xfrm>
      </p:grpSpPr>
      <p:sp>
        <p:nvSpPr>
          <p:cNvPr id="6154" name="Google Shape;6154;p62"/>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2"/>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2"/>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2"/>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2"/>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2"/>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2"/>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2"/>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2"/>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2"/>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2"/>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2"/>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2"/>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2"/>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2"/>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2"/>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2"/>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2"/>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2"/>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2"/>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2"/>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2"/>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2"/>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2"/>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2"/>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2"/>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2"/>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2"/>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2"/>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2"/>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2"/>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2"/>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2"/>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2"/>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2"/>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2"/>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2"/>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2"/>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2"/>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3" name="Google Shape;6213;p62"/>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214" name="Google Shape;6214;p62"/>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215" name="Google Shape;6215;p62"/>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216" name="Google Shape;6216;p62"/>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217" name="Google Shape;6217;p62"/>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218" name="Google Shape;6218;p62"/>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19" name="Google Shape;6219;p62"/>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20" name="Google Shape;6220;p62"/>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21" name="Google Shape;6221;p62"/>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22" name="Google Shape;6222;p62"/>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23" name="Google Shape;6223;p62"/>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24" name="Google Shape;6224;p62"/>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25" name="Google Shape;6225;p62"/>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26" name="Google Shape;6226;p62"/>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227" name="Google Shape;6227;p62"/>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228" name="Google Shape;6228;p62"/>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229" name="Google Shape;6229;p62"/>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230" name="Google Shape;6230;p62"/>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231" name="Google Shape;6231;p62"/>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232" name="Google Shape;6232;p62"/>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233" name="Google Shape;6233;p62"/>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234" name="Google Shape;6234;p62"/>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235" name="Google Shape;6235;p62"/>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236" name="Google Shape;6236;p62"/>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37" name="Google Shape;6237;p62"/>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238" name="Google Shape;6238;p62"/>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2"/>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2"/>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1" name="Google Shape;6241;p62"/>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242" name="Google Shape;6242;p62"/>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2"/>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2"/>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2"/>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2"/>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2"/>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2"/>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2"/>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258" name="Google Shape;6258;p62"/>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259" name="Google Shape;6259;p62"/>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260" name="Google Shape;6260;p62"/>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261" name="Google Shape;6261;p62"/>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262" name="Google Shape;6262;p62"/>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263" name="Google Shape;6263;p62"/>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264" name="Google Shape;6264;p62"/>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265" name="Google Shape;6265;p62"/>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266" name="Google Shape;6266;p62"/>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2"/>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2"/>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2"/>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2"/>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2"/>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2"/>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2"/>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7"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289" name="Google Shape;6289;p63"/>
          <p:cNvCxnSpPr>
            <a:stCxn id="6280" idx="0"/>
            <a:endCxn id="628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290" name="Google Shape;6290;p63"/>
          <p:cNvCxnSpPr>
            <a:stCxn id="6279" idx="0"/>
            <a:endCxn id="6282"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291" name="Google Shape;6291;p63"/>
          <p:cNvCxnSpPr>
            <a:stCxn id="6280" idx="0"/>
            <a:endCxn id="628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292" name="Google Shape;6292;p63"/>
          <p:cNvCxnSpPr>
            <a:stCxn id="6280" idx="0"/>
            <a:endCxn id="628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294" name="Google Shape;6294;p63"/>
          <p:cNvCxnSpPr>
            <a:stCxn id="6282" idx="0"/>
            <a:endCxn id="6281"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295" name="Google Shape;6295;p63"/>
          <p:cNvCxnSpPr>
            <a:stCxn id="6281" idx="0"/>
            <a:endCxn id="6285"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296" name="Google Shape;6296;p63"/>
          <p:cNvCxnSpPr>
            <a:stCxn id="6285" idx="0"/>
            <a:endCxn id="6286"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297" name="Google Shape;6297;p63"/>
          <p:cNvCxnSpPr>
            <a:stCxn id="6286" idx="0"/>
            <a:endCxn id="6287"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298" name="Google Shape;6298;p63"/>
          <p:cNvCxnSpPr>
            <a:stCxn id="6287" idx="0"/>
            <a:endCxn id="6283"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299" name="Google Shape;6299;p63"/>
          <p:cNvCxnSpPr>
            <a:stCxn id="6283" idx="0"/>
            <a:endCxn id="6284"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00" name="Google Shape;6300;p63"/>
          <p:cNvSpPr/>
          <p:nvPr/>
        </p:nvSpPr>
        <p:spPr>
          <a:xfrm>
            <a:off x="1579048" y="24496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01" name="Google Shape;6301;p63"/>
          <p:cNvSpPr/>
          <p:nvPr/>
        </p:nvSpPr>
        <p:spPr>
          <a:xfrm>
            <a:off x="1579048" y="21001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02" name="Google Shape;6302;p63"/>
          <p:cNvSpPr/>
          <p:nvPr/>
        </p:nvSpPr>
        <p:spPr>
          <a:xfrm>
            <a:off x="1579048" y="14009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03" name="Google Shape;6303;p63"/>
          <p:cNvSpPr/>
          <p:nvPr/>
        </p:nvSpPr>
        <p:spPr>
          <a:xfrm>
            <a:off x="1579048" y="17505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04" name="Google Shape;6304;p63"/>
          <p:cNvSpPr/>
          <p:nvPr/>
        </p:nvSpPr>
        <p:spPr>
          <a:xfrm>
            <a:off x="1579048" y="10513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05" name="Google Shape;6305;p63"/>
          <p:cNvSpPr/>
          <p:nvPr/>
        </p:nvSpPr>
        <p:spPr>
          <a:xfrm>
            <a:off x="1579048" y="6925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06" name="Google Shape;6306;p63"/>
          <p:cNvSpPr txBox="1"/>
          <p:nvPr/>
        </p:nvSpPr>
        <p:spPr>
          <a:xfrm rot="-3921551">
            <a:off x="1050349" y="23320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07" name="Google Shape;6307;p63"/>
          <p:cNvSpPr/>
          <p:nvPr/>
        </p:nvSpPr>
        <p:spPr>
          <a:xfrm>
            <a:off x="1579048" y="-218996"/>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08" name="Google Shape;6308;p63"/>
          <p:cNvSpPr/>
          <p:nvPr/>
        </p:nvSpPr>
        <p:spPr>
          <a:xfrm>
            <a:off x="1579048" y="3281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965598" y="23752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10" name="Google Shape;6310;p63"/>
          <p:cNvCxnSpPr>
            <a:stCxn id="6301" idx="0"/>
            <a:endCxn id="6303" idx="2"/>
          </p:cNvCxnSpPr>
          <p:nvPr/>
        </p:nvCxnSpPr>
        <p:spPr>
          <a:xfrm rot="10800000">
            <a:off x="1965598" y="20257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11" name="Google Shape;6311;p63"/>
          <p:cNvCxnSpPr>
            <a:stCxn id="6303" idx="0"/>
            <a:endCxn id="6303"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12" name="Google Shape;6312;p63"/>
          <p:cNvCxnSpPr>
            <a:stCxn id="6302" idx="0"/>
            <a:endCxn id="6304" idx="2"/>
          </p:cNvCxnSpPr>
          <p:nvPr/>
        </p:nvCxnSpPr>
        <p:spPr>
          <a:xfrm rot="10800000">
            <a:off x="1965598" y="13265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13" name="Google Shape;6313;p63"/>
          <p:cNvCxnSpPr>
            <a:stCxn id="6303" idx="0"/>
            <a:endCxn id="6303"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14" name="Google Shape;6314;p63"/>
          <p:cNvCxnSpPr>
            <a:stCxn id="6303" idx="0"/>
            <a:endCxn id="6303"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15" name="Google Shape;6315;p63"/>
          <p:cNvCxnSpPr>
            <a:stCxn id="6302" idx="2"/>
            <a:endCxn id="6303" idx="0"/>
          </p:cNvCxnSpPr>
          <p:nvPr/>
        </p:nvCxnSpPr>
        <p:spPr>
          <a:xfrm>
            <a:off x="1965598" y="16760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16" name="Google Shape;6316;p63"/>
          <p:cNvCxnSpPr>
            <a:stCxn id="6304" idx="0"/>
            <a:endCxn id="6317" idx="2"/>
          </p:cNvCxnSpPr>
          <p:nvPr/>
        </p:nvCxnSpPr>
        <p:spPr>
          <a:xfrm rot="10800000">
            <a:off x="1965598" y="9769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18" name="Google Shape;6318;p63"/>
          <p:cNvCxnSpPr>
            <a:stCxn id="6305" idx="0"/>
            <a:endCxn id="6308" idx="2"/>
          </p:cNvCxnSpPr>
          <p:nvPr/>
        </p:nvCxnSpPr>
        <p:spPr>
          <a:xfrm rot="10800000">
            <a:off x="1965598" y="6031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319" name="Google Shape;6319;p63"/>
          <p:cNvCxnSpPr>
            <a:stCxn id="6308" idx="0"/>
            <a:endCxn id="6307" idx="2"/>
          </p:cNvCxnSpPr>
          <p:nvPr/>
        </p:nvCxnSpPr>
        <p:spPr>
          <a:xfrm rot="10800000">
            <a:off x="1965598" y="56054"/>
            <a:ext cx="0" cy="272100"/>
          </a:xfrm>
          <a:prstGeom prst="straightConnector1">
            <a:avLst/>
          </a:prstGeom>
          <a:noFill/>
          <a:ln cap="flat" cmpd="sng" w="9525">
            <a:solidFill>
              <a:schemeClr val="dk2"/>
            </a:solidFill>
            <a:prstDash val="solid"/>
            <a:round/>
            <a:headEnd len="med" w="med" type="none"/>
            <a:tailEnd len="med" w="med" type="none"/>
          </a:ln>
        </p:spPr>
      </p:cxnSp>
      <p:sp>
        <p:nvSpPr>
          <p:cNvPr id="6320" name="Google Shape;6320;p63"/>
          <p:cNvSpPr txBox="1"/>
          <p:nvPr/>
        </p:nvSpPr>
        <p:spPr>
          <a:xfrm rot="-3921551">
            <a:off x="1050349" y="1646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321" name="Google Shape;6321;p63"/>
          <p:cNvSpPr txBox="1"/>
          <p:nvPr/>
        </p:nvSpPr>
        <p:spPr>
          <a:xfrm rot="-3921551">
            <a:off x="1050349" y="884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322" name="Google Shape;6322;p63"/>
          <p:cNvSpPr txBox="1"/>
          <p:nvPr/>
        </p:nvSpPr>
        <p:spPr>
          <a:xfrm rot="-3921551">
            <a:off x="1050349" y="5450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38" name="Google Shape;6338;p63"/>
          <p:cNvCxnSpPr>
            <a:stCxn id="6328" idx="0"/>
            <a:endCxn id="6330"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39" name="Google Shape;6339;p63"/>
          <p:cNvCxnSpPr>
            <a:stCxn id="6330" idx="0"/>
            <a:endCxn id="6330"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340" name="Google Shape;6340;p63"/>
          <p:cNvCxnSpPr>
            <a:stCxn id="6329" idx="0"/>
            <a:endCxn id="6332"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41" name="Google Shape;6341;p63"/>
          <p:cNvCxnSpPr>
            <a:stCxn id="6330" idx="0"/>
            <a:endCxn id="6330"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342" name="Google Shape;6342;p63"/>
          <p:cNvCxnSpPr>
            <a:stCxn id="6330" idx="0"/>
            <a:endCxn id="6330"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44" name="Google Shape;6344;p63"/>
          <p:cNvCxnSpPr>
            <a:stCxn id="6332" idx="0"/>
            <a:endCxn id="6331"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45" name="Google Shape;6345;p63"/>
          <p:cNvCxnSpPr>
            <a:stCxn id="6331" idx="0"/>
            <a:endCxn id="6334"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46" name="Google Shape;6346;p63"/>
          <p:cNvCxnSpPr>
            <a:stCxn id="6334" idx="0"/>
            <a:endCxn id="6335"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47" name="Google Shape;6347;p63"/>
          <p:cNvCxnSpPr>
            <a:stCxn id="6335" idx="0"/>
            <a:endCxn id="6336"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48" name="Google Shape;6348;p63"/>
          <p:cNvCxnSpPr>
            <a:stCxn id="6336" idx="0"/>
            <a:endCxn id="6333"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49" name="Google Shape;6349;p63"/>
          <p:cNvCxnSpPr>
            <a:stCxn id="6333" idx="0"/>
            <a:endCxn id="6350"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351" name="Google Shape;6351;p63"/>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356" name="Google Shape;6356;p63"/>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358" name="Google Shape;6358;p63"/>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361" name="Google Shape;6361;p63"/>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363" name="Google Shape;6363;p63"/>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7" name="Shape 6367"/>
        <p:cNvGrpSpPr/>
        <p:nvPr/>
      </p:nvGrpSpPr>
      <p:grpSpPr>
        <a:xfrm>
          <a:off x="0" y="0"/>
          <a:ext cx="0" cy="0"/>
          <a:chOff x="0" y="0"/>
          <a:chExt cx="0" cy="0"/>
        </a:xfrm>
      </p:grpSpPr>
      <p:sp>
        <p:nvSpPr>
          <p:cNvPr id="6368" name="Google Shape;6368;p64"/>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369" name="Google Shape;6369;p64"/>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370" name="Google Shape;6370;p64"/>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371" name="Google Shape;6371;p64"/>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372" name="Google Shape;6372;p64"/>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373" name="Google Shape;6373;p64"/>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374" name="Google Shape;6374;p64"/>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375" name="Google Shape;6375;p64"/>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376" name="Google Shape;6376;p64"/>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377" name="Google Shape;6377;p64"/>
          <p:cNvCxnSpPr>
            <a:stCxn id="6368" idx="0"/>
            <a:endCxn id="6370"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378" name="Google Shape;6378;p64"/>
          <p:cNvCxnSpPr>
            <a:stCxn id="6368" idx="0"/>
            <a:endCxn id="6369"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379" name="Google Shape;6379;p64"/>
          <p:cNvCxnSpPr>
            <a:stCxn id="6368" idx="0"/>
            <a:endCxn id="6372"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380" name="Google Shape;6380;p64"/>
          <p:cNvCxnSpPr>
            <a:stCxn id="6368" idx="0"/>
            <a:endCxn id="6374"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381" name="Google Shape;6381;p64"/>
          <p:cNvCxnSpPr>
            <a:stCxn id="6370" idx="0"/>
            <a:endCxn id="6371"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382" name="Google Shape;6382;p64"/>
          <p:cNvCxnSpPr>
            <a:stCxn id="6372" idx="0"/>
            <a:endCxn id="6373"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383" name="Google Shape;6383;p64"/>
          <p:cNvCxnSpPr>
            <a:stCxn id="6374" idx="0"/>
            <a:endCxn id="6375"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384" name="Google Shape;6384;p64"/>
          <p:cNvCxnSpPr>
            <a:stCxn id="6369" idx="0"/>
            <a:endCxn id="6376"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385" name="Google Shape;6385;p64"/>
          <p:cNvCxnSpPr>
            <a:stCxn id="6371" idx="0"/>
            <a:endCxn id="6376"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386" name="Google Shape;6386;p64"/>
          <p:cNvCxnSpPr>
            <a:stCxn id="6373" idx="0"/>
            <a:endCxn id="6376"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387" name="Google Shape;6387;p64"/>
          <p:cNvCxnSpPr>
            <a:stCxn id="6375" idx="0"/>
            <a:endCxn id="6376"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1" name="Shape 6391"/>
        <p:cNvGrpSpPr/>
        <p:nvPr/>
      </p:nvGrpSpPr>
      <p:grpSpPr>
        <a:xfrm>
          <a:off x="0" y="0"/>
          <a:ext cx="0" cy="0"/>
          <a:chOff x="0" y="0"/>
          <a:chExt cx="0" cy="0"/>
        </a:xfrm>
      </p:grpSpPr>
      <p:sp>
        <p:nvSpPr>
          <p:cNvPr id="6392" name="Google Shape;6392;p65"/>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393" name="Google Shape;6393;p65"/>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394" name="Google Shape;6394;p65"/>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395" name="Google Shape;6395;p65"/>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396" name="Google Shape;6396;p65"/>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397" name="Google Shape;6397;p65"/>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398" name="Google Shape;6398;p65"/>
          <p:cNvCxnSpPr>
            <a:stCxn id="6397" idx="0"/>
            <a:endCxn id="6399"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00" name="Google Shape;6400;p65"/>
          <p:cNvCxnSpPr>
            <a:stCxn id="6397" idx="0"/>
            <a:endCxn id="6396"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01" name="Google Shape;6401;p65"/>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399" name="Google Shape;6399;p65"/>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02" name="Google Shape;6402;p65"/>
          <p:cNvCxnSpPr>
            <a:stCxn id="6393" idx="2"/>
            <a:endCxn id="6401"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03" name="Google Shape;6403;p65"/>
          <p:cNvCxnSpPr>
            <a:stCxn id="6401" idx="2"/>
            <a:endCxn id="6399"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04" name="Google Shape;6404;p65"/>
          <p:cNvCxnSpPr>
            <a:stCxn id="6395" idx="2"/>
            <a:endCxn id="6394"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05" name="Google Shape;6405;p65"/>
          <p:cNvCxnSpPr>
            <a:stCxn id="6394" idx="2"/>
            <a:endCxn id="6397"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06" name="Google Shape;6406;p65"/>
          <p:cNvCxnSpPr>
            <a:stCxn id="6392" idx="2"/>
            <a:endCxn id="6393"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07" name="Google Shape;6407;p65"/>
          <p:cNvCxnSpPr>
            <a:stCxn id="6392" idx="2"/>
            <a:endCxn id="6395"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08" name="Google Shape;6408;p65"/>
          <p:cNvCxnSpPr>
            <a:stCxn id="6392" idx="2"/>
            <a:endCxn id="6396"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2" name="Shape 6412"/>
        <p:cNvGrpSpPr/>
        <p:nvPr/>
      </p:nvGrpSpPr>
      <p:grpSpPr>
        <a:xfrm>
          <a:off x="0" y="0"/>
          <a:ext cx="0" cy="0"/>
          <a:chOff x="0" y="0"/>
          <a:chExt cx="0" cy="0"/>
        </a:xfrm>
      </p:grpSpPr>
      <p:sp>
        <p:nvSpPr>
          <p:cNvPr id="6413" name="Google Shape;6413;p66"/>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4" name="Google Shape;6414;p66"/>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15" name="Google Shape;6415;p66"/>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16" name="Google Shape;6416;p66"/>
          <p:cNvCxnSpPr>
            <a:stCxn id="6413" idx="0"/>
            <a:endCxn id="6414"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17" name="Google Shape;6417;p66"/>
          <p:cNvCxnSpPr>
            <a:stCxn id="6415" idx="0"/>
            <a:endCxn id="6415"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18" name="Google Shape;6418;p66"/>
          <p:cNvCxnSpPr>
            <a:stCxn id="6415" idx="0"/>
            <a:endCxn id="6415"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19" name="Google Shape;6419;p66"/>
          <p:cNvCxnSpPr>
            <a:stCxn id="6415" idx="0"/>
            <a:endCxn id="6415"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420" name="Google Shape;6420;p66"/>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1" name="Google Shape;6421;p66"/>
          <p:cNvCxnSpPr>
            <a:stCxn id="6420" idx="0"/>
            <a:endCxn id="6420"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22" name="Google Shape;6422;p66"/>
          <p:cNvCxnSpPr>
            <a:stCxn id="6420" idx="0"/>
            <a:endCxn id="6420"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23" name="Google Shape;6423;p66"/>
          <p:cNvCxnSpPr>
            <a:stCxn id="6420" idx="0"/>
            <a:endCxn id="6420"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424" name="Google Shape;6424;p66"/>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5" name="Google Shape;6425;p66"/>
          <p:cNvCxnSpPr>
            <a:stCxn id="6424" idx="0"/>
            <a:endCxn id="6424"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6"/>
          <p:cNvCxnSpPr>
            <a:stCxn id="6424" idx="0"/>
            <a:endCxn id="6424"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6"/>
          <p:cNvCxnSpPr>
            <a:stCxn id="6424" idx="0"/>
            <a:endCxn id="6424"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428" name="Google Shape;6428;p66"/>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29" name="Google Shape;6429;p66"/>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30" name="Google Shape;6430;p66"/>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31" name="Google Shape;6431;p66"/>
          <p:cNvCxnSpPr>
            <a:stCxn id="6430" idx="0"/>
            <a:endCxn id="6430"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6"/>
          <p:cNvCxnSpPr>
            <a:stCxn id="6430" idx="0"/>
            <a:endCxn id="6430"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6"/>
          <p:cNvCxnSpPr>
            <a:stCxn id="6430" idx="0"/>
            <a:endCxn id="6430"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7" name="Google Shape;6437;p66"/>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38" name="Google Shape;6438;p66"/>
          <p:cNvCxnSpPr>
            <a:stCxn id="6439" idx="0"/>
            <a:endCxn id="6420"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40" name="Google Shape;6440;p66"/>
          <p:cNvCxnSpPr>
            <a:stCxn id="6420" idx="0"/>
            <a:endCxn id="6428"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41" name="Google Shape;6441;p66"/>
          <p:cNvCxnSpPr>
            <a:stCxn id="6428" idx="0"/>
            <a:endCxn id="6429"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42" name="Google Shape;6442;p66"/>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43" name="Google Shape;6443;p66"/>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44" name="Google Shape;6444;p66"/>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45" name="Google Shape;6445;p66"/>
          <p:cNvCxnSpPr>
            <a:stCxn id="6415" idx="2"/>
            <a:endCxn id="6446"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47" name="Google Shape;6447;p66"/>
          <p:cNvCxnSpPr>
            <a:stCxn id="6446" idx="2"/>
            <a:endCxn id="6414"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448" name="Google Shape;6448;p66"/>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49" name="Google Shape;6449;p66"/>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50" name="Google Shape;6450;p66"/>
          <p:cNvCxnSpPr>
            <a:stCxn id="6449" idx="0"/>
            <a:endCxn id="6449"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51" name="Google Shape;6451;p66"/>
          <p:cNvCxnSpPr>
            <a:stCxn id="6449" idx="0"/>
            <a:endCxn id="6449"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52" name="Google Shape;6452;p66"/>
          <p:cNvCxnSpPr>
            <a:stCxn id="6449" idx="0"/>
            <a:endCxn id="6449"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453" name="Google Shape;6453;p66"/>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454" name="Google Shape;6454;p66"/>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455" name="Google Shape;6455;p66"/>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456" name="Google Shape;6456;p66"/>
          <p:cNvCxnSpPr>
            <a:stCxn id="6449"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57" name="Google Shape;6457;p66"/>
          <p:cNvCxnSpPr>
            <a:endCxn id="6448"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458" name="Google Shape;6458;p66"/>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59" name="Google Shape;6459;p66"/>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60" name="Google Shape;6460;p66"/>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61" name="Google Shape;6461;p66"/>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62" name="Google Shape;6462;p66"/>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63" name="Google Shape;6463;p66"/>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464" name="Google Shape;6464;p6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465" name="Google Shape;6465;p6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466" name="Google Shape;6466;p6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467" name="Google Shape;6467;p66"/>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468" name="Google Shape;6468;p66"/>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469" name="Google Shape;6469;p66"/>
          <p:cNvCxnSpPr>
            <a:stCxn id="6470" idx="0"/>
            <a:endCxn id="6467"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471" name="Google Shape;6471;p66"/>
          <p:cNvCxnSpPr>
            <a:stCxn id="6467" idx="0"/>
            <a:endCxn id="6468"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472" name="Google Shape;6472;p66"/>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473" name="Google Shape;6473;p66"/>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74" name="Google Shape;6474;p66"/>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475" name="Google Shape;6475;p66"/>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476" name="Google Shape;6476;p66"/>
          <p:cNvCxnSpPr>
            <a:stCxn id="6474" idx="0"/>
            <a:endCxn id="6475"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477" name="Google Shape;6477;p66"/>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478" name="Google Shape;6478;p66"/>
          <p:cNvCxnSpPr>
            <a:stCxn id="6460" idx="3"/>
            <a:endCxn id="6472"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479" name="Google Shape;6479;p66"/>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480" name="Google Shape;6480;p66"/>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81" name="Google Shape;6481;p66"/>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482" name="Google Shape;6482;p66"/>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483" name="Google Shape;6483;p66"/>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484" name="Google Shape;6484;p66"/>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485" name="Google Shape;6485;p66"/>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486" name="Google Shape;6486;p66"/>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487" name="Google Shape;6487;p66"/>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488" name="Google Shape;6488;p66"/>
          <p:cNvCxnSpPr>
            <a:stCxn id="6463" idx="1"/>
            <a:endCxn id="6483"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489" name="Google Shape;6489;p66"/>
          <p:cNvCxnSpPr>
            <a:stCxn id="6448" idx="2"/>
            <a:endCxn id="6415"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490" name="Google Shape;6490;p66"/>
          <p:cNvCxnSpPr>
            <a:stCxn id="6458" idx="2"/>
            <a:endCxn id="6449"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491" name="Google Shape;6491;p66"/>
          <p:cNvCxnSpPr>
            <a:stCxn id="6429" idx="0"/>
            <a:endCxn id="6424"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492" name="Google Shape;6492;p66"/>
          <p:cNvCxnSpPr>
            <a:stCxn id="6424" idx="0"/>
            <a:endCxn id="6459"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493" name="Google Shape;6493;p66"/>
          <p:cNvCxnSpPr>
            <a:stCxn id="6459" idx="0"/>
            <a:endCxn id="6460"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494" name="Google Shape;6494;p66"/>
          <p:cNvCxnSpPr>
            <a:stCxn id="6460" idx="0"/>
            <a:endCxn id="6461"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495" name="Google Shape;6495;p66"/>
          <p:cNvCxnSpPr>
            <a:stCxn id="6461" idx="0"/>
            <a:endCxn id="6462"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496" name="Google Shape;6496;p66"/>
          <p:cNvCxnSpPr>
            <a:stCxn id="6462" idx="0"/>
            <a:endCxn id="6463"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497" name="Google Shape;6497;p66"/>
          <p:cNvCxnSpPr>
            <a:stCxn id="6468" idx="0"/>
            <a:endCxn id="6479"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498" name="Google Shape;6498;p66"/>
          <p:cNvCxnSpPr>
            <a:stCxn id="6483" idx="0"/>
            <a:endCxn id="6484"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499" name="Google Shape;6499;p66"/>
          <p:cNvCxnSpPr>
            <a:stCxn id="6484" idx="0"/>
            <a:endCxn id="6485"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00" name="Google Shape;6500;p66"/>
          <p:cNvCxnSpPr>
            <a:stCxn id="6485" idx="0"/>
            <a:endCxn id="6486"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01" name="Google Shape;6501;p66"/>
          <p:cNvCxnSpPr>
            <a:stCxn id="6486" idx="0"/>
            <a:endCxn id="6487"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02" name="Google Shape;6502;p66"/>
          <p:cNvCxnSpPr>
            <a:stCxn id="6479" idx="0"/>
            <a:endCxn id="6480"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03" name="Google Shape;6503;p66"/>
          <p:cNvCxnSpPr>
            <a:stCxn id="6480" idx="0"/>
            <a:endCxn id="6481"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04" name="Google Shape;6504;p66"/>
          <p:cNvCxnSpPr>
            <a:stCxn id="6481" idx="0"/>
            <a:endCxn id="6482"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05" name="Google Shape;6505;p66"/>
          <p:cNvCxnSpPr>
            <a:stCxn id="6472" idx="0"/>
            <a:endCxn id="6473"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06" name="Google Shape;6506;p66"/>
          <p:cNvCxnSpPr>
            <a:stCxn id="6473" idx="0"/>
            <a:endCxn id="6474"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07" name="Google Shape;6507;p66"/>
          <p:cNvCxnSpPr>
            <a:stCxn id="6475" idx="0"/>
            <a:endCxn id="6477"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08" name="Google Shape;6508;p66"/>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09" name="Google Shape;6509;p66"/>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10" name="Google Shape;6510;p66"/>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11" name="Google Shape;6511;p66"/>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12" name="Google Shape;6512;p66"/>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13" name="Google Shape;6513;p66"/>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514" name="Google Shape;6514;p66"/>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5" name="Google Shape;6515;p66"/>
          <p:cNvCxnSpPr>
            <a:stCxn id="6512" idx="0"/>
            <a:endCxn id="6513"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516" name="Google Shape;6516;p66"/>
          <p:cNvCxnSpPr>
            <a:stCxn id="6514" idx="0"/>
            <a:endCxn id="6514"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517" name="Google Shape;6517;p66"/>
          <p:cNvCxnSpPr>
            <a:stCxn id="6514" idx="0"/>
            <a:endCxn id="6514"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518" name="Google Shape;6518;p66"/>
          <p:cNvCxnSpPr>
            <a:stCxn id="6514" idx="0"/>
            <a:endCxn id="6514"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519" name="Google Shape;6519;p66"/>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6"/>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6"/>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6"/>
          <p:cNvCxnSpPr>
            <a:stCxn id="6514"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6"/>
          <p:cNvCxnSpPr>
            <a:endCxn id="6513"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524" name="Google Shape;6524;p66"/>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25" name="Google Shape;6525;p66"/>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26" name="Google Shape;6526;p66"/>
          <p:cNvCxnSpPr>
            <a:stCxn id="6525" idx="0"/>
            <a:endCxn id="6525"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527" name="Google Shape;6527;p66"/>
          <p:cNvCxnSpPr>
            <a:stCxn id="6525" idx="0"/>
            <a:endCxn id="6525"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6"/>
          <p:cNvCxnSpPr>
            <a:stCxn id="6525" idx="0"/>
            <a:endCxn id="6525"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6"/>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6"/>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6"/>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6"/>
          <p:cNvCxnSpPr>
            <a:stCxn id="6525"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533" name="Google Shape;6533;p66"/>
          <p:cNvCxnSpPr>
            <a:endCxn id="6524"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534" name="Google Shape;6534;p66"/>
          <p:cNvCxnSpPr>
            <a:stCxn id="6524" idx="2"/>
            <a:endCxn id="6514"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35" name="Google Shape;6535;p66"/>
          <p:cNvCxnSpPr>
            <a:endCxn id="6525"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9" name="Shape 6539"/>
        <p:cNvGrpSpPr/>
        <p:nvPr/>
      </p:nvGrpSpPr>
      <p:grpSpPr>
        <a:xfrm>
          <a:off x="0" y="0"/>
          <a:ext cx="0" cy="0"/>
          <a:chOff x="0" y="0"/>
          <a:chExt cx="0" cy="0"/>
        </a:xfrm>
      </p:grpSpPr>
      <p:sp>
        <p:nvSpPr>
          <p:cNvPr id="6540" name="Google Shape;6540;p67"/>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541" name="Google Shape;6541;p67"/>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42" name="Google Shape;6542;p67"/>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43" name="Google Shape;6543;p67"/>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544" name="Google Shape;6544;p67"/>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45" name="Google Shape;6545;p67"/>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546" name="Google Shape;6546;p67"/>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547" name="Google Shape;6547;p67"/>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48" name="Google Shape;6548;p67"/>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549" name="Google Shape;6549;p67"/>
          <p:cNvCxnSpPr>
            <a:stCxn id="6540" idx="0"/>
            <a:endCxn id="6542"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550" name="Google Shape;6550;p67"/>
          <p:cNvCxnSpPr>
            <a:stCxn id="6540" idx="0"/>
            <a:endCxn id="6541"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551" name="Google Shape;6551;p67"/>
          <p:cNvCxnSpPr>
            <a:stCxn id="6540" idx="0"/>
            <a:endCxn id="6544"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552" name="Google Shape;6552;p67"/>
          <p:cNvCxnSpPr>
            <a:stCxn id="6540" idx="0"/>
            <a:endCxn id="6546"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553" name="Google Shape;6553;p67"/>
          <p:cNvCxnSpPr>
            <a:stCxn id="6542" idx="0"/>
            <a:endCxn id="6543"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554" name="Google Shape;6554;p67"/>
          <p:cNvCxnSpPr>
            <a:stCxn id="6544" idx="0"/>
            <a:endCxn id="6545"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555" name="Google Shape;6555;p67"/>
          <p:cNvCxnSpPr>
            <a:stCxn id="6546" idx="0"/>
            <a:endCxn id="6547"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556" name="Google Shape;6556;p67"/>
          <p:cNvCxnSpPr>
            <a:stCxn id="6541" idx="0"/>
            <a:endCxn id="6548"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557" name="Google Shape;6557;p67"/>
          <p:cNvCxnSpPr>
            <a:stCxn id="6543" idx="0"/>
            <a:endCxn id="6548"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558" name="Google Shape;6558;p67"/>
          <p:cNvCxnSpPr>
            <a:stCxn id="6545" idx="0"/>
            <a:endCxn id="6559"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560" name="Google Shape;6560;p67"/>
          <p:cNvCxnSpPr>
            <a:stCxn id="6547" idx="0"/>
            <a:endCxn id="6548"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559" name="Google Shape;6559;p67"/>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561" name="Google Shape;6561;p67"/>
          <p:cNvCxnSpPr>
            <a:stCxn id="6559" idx="0"/>
            <a:endCxn id="6548"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562" name="Google Shape;6562;p67"/>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563" name="Google Shape;6563;p67"/>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64" name="Google Shape;6564;p67"/>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65" name="Google Shape;6565;p67"/>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66" name="Google Shape;6566;p67"/>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567" name="Google Shape;6567;p67"/>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568" name="Google Shape;6568;p67"/>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569" name="Google Shape;6569;p67"/>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570" name="Google Shape;6570;p67"/>
          <p:cNvCxnSpPr>
            <a:stCxn id="6562" idx="0"/>
            <a:endCxn id="6564"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571" name="Google Shape;6571;p67"/>
          <p:cNvCxnSpPr>
            <a:stCxn id="6562" idx="0"/>
            <a:endCxn id="6563"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572" name="Google Shape;6572;p67"/>
          <p:cNvCxnSpPr>
            <a:stCxn id="6562" idx="0"/>
            <a:endCxn id="6565"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573" name="Google Shape;6573;p67"/>
          <p:cNvCxnSpPr>
            <a:stCxn id="6562" idx="0"/>
            <a:endCxn id="6567"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574" name="Google Shape;6574;p67"/>
          <p:cNvCxnSpPr>
            <a:stCxn id="6564" idx="0"/>
            <a:endCxn id="6575"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576" name="Google Shape;6576;p67"/>
          <p:cNvCxnSpPr>
            <a:stCxn id="6565" idx="0"/>
            <a:endCxn id="6566"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577" name="Google Shape;6577;p67"/>
          <p:cNvCxnSpPr>
            <a:stCxn id="6567" idx="0"/>
            <a:endCxn id="6568"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578" name="Google Shape;6578;p67"/>
          <p:cNvCxnSpPr>
            <a:stCxn id="6563" idx="0"/>
            <a:endCxn id="6569"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579" name="Google Shape;6579;p67"/>
          <p:cNvCxnSpPr>
            <a:stCxn id="6566" idx="0"/>
            <a:endCxn id="6580"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581" name="Google Shape;6581;p67"/>
          <p:cNvCxnSpPr>
            <a:stCxn id="6568" idx="0"/>
            <a:endCxn id="6569"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580" name="Google Shape;6580;p67"/>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582" name="Google Shape;6582;p67"/>
          <p:cNvCxnSpPr>
            <a:stCxn id="6580" idx="0"/>
            <a:endCxn id="6569"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583" name="Google Shape;6583;p67"/>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584" name="Google Shape;6584;p67"/>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575" name="Google Shape;6575;p67"/>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585" name="Google Shape;6585;p67"/>
          <p:cNvCxnSpPr>
            <a:stCxn id="6564" idx="0"/>
            <a:endCxn id="6584"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586" name="Google Shape;6586;p67"/>
          <p:cNvCxnSpPr>
            <a:stCxn id="6584"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587" name="Google Shape;6587;p67"/>
          <p:cNvCxnSpPr>
            <a:stCxn id="6575" idx="0"/>
            <a:endCxn id="6569"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588" name="Google Shape;6588;p67"/>
          <p:cNvCxnSpPr>
            <a:stCxn id="6566" idx="0"/>
            <a:endCxn id="6583"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589" name="Google Shape;6589;p67"/>
          <p:cNvCxnSpPr>
            <a:stCxn id="6583" idx="0"/>
            <a:endCxn id="6569"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590" name="Google Shape;6590;p67"/>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591" name="Google Shape;6591;p67"/>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5" name="Shape 6595"/>
        <p:cNvGrpSpPr/>
        <p:nvPr/>
      </p:nvGrpSpPr>
      <p:grpSpPr>
        <a:xfrm>
          <a:off x="0" y="0"/>
          <a:ext cx="0" cy="0"/>
          <a:chOff x="0" y="0"/>
          <a:chExt cx="0" cy="0"/>
        </a:xfrm>
      </p:grpSpPr>
      <p:sp>
        <p:nvSpPr>
          <p:cNvPr id="6596" name="Google Shape;6596;p68"/>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597" name="Google Shape;6597;p68"/>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598" name="Google Shape;6598;p68"/>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599" name="Google Shape;6599;p68"/>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8"/>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8"/>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2" name="Google Shape;6602;p68"/>
          <p:cNvCxnSpPr>
            <a:stCxn id="6601" idx="0"/>
            <a:endCxn id="6599"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03" name="Google Shape;6603;p68"/>
          <p:cNvCxnSpPr>
            <a:stCxn id="6599" idx="0"/>
            <a:endCxn id="6600"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04" name="Google Shape;6604;p68"/>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5" name="Google Shape;6605;p68"/>
          <p:cNvCxnSpPr>
            <a:stCxn id="6600" idx="0"/>
            <a:endCxn id="6604"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06" name="Google Shape;6606;p68"/>
          <p:cNvCxnSpPr>
            <a:stCxn id="6601" idx="6"/>
            <a:endCxn id="6596"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8"/>
          <p:cNvCxnSpPr>
            <a:stCxn id="6596" idx="3"/>
            <a:endCxn id="6599"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8"/>
          <p:cNvCxnSpPr>
            <a:stCxn id="6599" idx="6"/>
            <a:endCxn id="6597"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8"/>
          <p:cNvCxnSpPr>
            <a:stCxn id="6597" idx="3"/>
            <a:endCxn id="6600"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8"/>
          <p:cNvCxnSpPr>
            <a:stCxn id="6600" idx="6"/>
            <a:endCxn id="6598"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11" name="Google Shape;6611;p68"/>
          <p:cNvCxnSpPr>
            <a:stCxn id="6598" idx="3"/>
            <a:endCxn id="6604"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612" name="Google Shape;6612;p68"/>
          <p:cNvCxnSpPr>
            <a:stCxn id="6604"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613" name="Google Shape;6613;p68"/>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14" name="Google Shape;6614;p68"/>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15" name="Google Shape;6615;p68"/>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16" name="Google Shape;6616;p68"/>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8"/>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8"/>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9" name="Google Shape;6619;p68"/>
          <p:cNvCxnSpPr>
            <a:stCxn id="6618" idx="0"/>
            <a:endCxn id="6616"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20" name="Google Shape;6620;p68"/>
          <p:cNvCxnSpPr>
            <a:stCxn id="6616" idx="0"/>
            <a:endCxn id="6617"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21" name="Google Shape;6621;p68"/>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2" name="Google Shape;6622;p68"/>
          <p:cNvCxnSpPr>
            <a:stCxn id="6617" idx="0"/>
            <a:endCxn id="6621"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23" name="Google Shape;6623;p68"/>
          <p:cNvCxnSpPr>
            <a:stCxn id="6618" idx="6"/>
            <a:endCxn id="6613"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24" name="Google Shape;6624;p68"/>
          <p:cNvCxnSpPr>
            <a:stCxn id="6613" idx="3"/>
            <a:endCxn id="6616"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25" name="Google Shape;6625;p68"/>
          <p:cNvCxnSpPr>
            <a:stCxn id="6616" idx="6"/>
            <a:endCxn id="6614"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26" name="Google Shape;6626;p68"/>
          <p:cNvCxnSpPr>
            <a:stCxn id="6614" idx="3"/>
            <a:endCxn id="6617"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27" name="Google Shape;6627;p68"/>
          <p:cNvCxnSpPr>
            <a:stCxn id="6617" idx="6"/>
            <a:endCxn id="6615"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28" name="Google Shape;6628;p68"/>
          <p:cNvCxnSpPr>
            <a:stCxn id="6615" idx="3"/>
            <a:endCxn id="6621"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629" name="Google Shape;6629;p68"/>
          <p:cNvCxnSpPr>
            <a:stCxn id="6621"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630" name="Google Shape;6630;p68"/>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31" name="Google Shape;6631;p68"/>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2" name="Google Shape;6632;p68"/>
          <p:cNvCxnSpPr>
            <a:stCxn id="6630" idx="3"/>
            <a:endCxn id="6631"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633" name="Google Shape;6633;p68"/>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34" name="Google Shape;6634;p68"/>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5" name="Google Shape;6635;p68"/>
          <p:cNvCxnSpPr>
            <a:stCxn id="6633" idx="3"/>
            <a:endCxn id="6634"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636" name="Google Shape;6636;p68"/>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37" name="Google Shape;6637;p68"/>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8" name="Google Shape;6638;p68"/>
          <p:cNvCxnSpPr>
            <a:stCxn id="6636" idx="3"/>
            <a:endCxn id="6637"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39" name="Google Shape;6639;p68"/>
          <p:cNvCxnSpPr>
            <a:endCxn id="6631"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640" name="Google Shape;6640;p68"/>
          <p:cNvCxnSpPr>
            <a:stCxn id="6618" idx="0"/>
            <a:endCxn id="6634"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641" name="Google Shape;6641;p68"/>
          <p:cNvCxnSpPr>
            <a:stCxn id="6618" idx="0"/>
            <a:endCxn id="6637"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642" name="Google Shape;6642;p68"/>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43" name="Google Shape;6643;p68"/>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4" name="Google Shape;6644;p68"/>
          <p:cNvCxnSpPr>
            <a:stCxn id="6631" idx="6"/>
            <a:endCxn id="6617"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645" name="Google Shape;6645;p68"/>
          <p:cNvCxnSpPr>
            <a:stCxn id="6634" idx="6"/>
            <a:endCxn id="6642"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46" name="Google Shape;6646;p68"/>
          <p:cNvCxnSpPr>
            <a:stCxn id="6642" idx="3"/>
            <a:endCxn id="6643"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47" name="Google Shape;6647;p68"/>
          <p:cNvCxnSpPr>
            <a:stCxn id="6637" idx="6"/>
            <a:endCxn id="6643"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648" name="Google Shape;6648;p68"/>
          <p:cNvCxnSpPr>
            <a:stCxn id="6643" idx="6"/>
            <a:endCxn id="6621"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649" name="Google Shape;6649;p68"/>
          <p:cNvCxnSpPr>
            <a:stCxn id="6618" idx="0"/>
            <a:endCxn id="6630"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650" name="Google Shape;6650;p68"/>
          <p:cNvCxnSpPr>
            <a:stCxn id="6618" idx="0"/>
            <a:endCxn id="6633"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651" name="Google Shape;6651;p68"/>
          <p:cNvCxnSpPr>
            <a:stCxn id="6618" idx="0"/>
            <a:endCxn id="6636"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652" name="Google Shape;6652;p68"/>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653" name="Google Shape;6653;p68"/>
          <p:cNvCxnSpPr>
            <a:endCxn id="6652"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654" name="Google Shape;6654;p68"/>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655" name="Google Shape;6655;p68"/>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656" name="Google Shape;6656;p68"/>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657" name="Google Shape;6657;p68"/>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658" name="Google Shape;6658;p68"/>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659" name="Google Shape;6659;p68"/>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660" name="Google Shape;6660;p68"/>
          <p:cNvCxnSpPr>
            <a:endCxn id="6659"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661" name="Google Shape;6661;p68"/>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662" name="Google Shape;6662;p68"/>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663" name="Google Shape;6663;p68"/>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664" name="Google Shape;6664;p68"/>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665" name="Google Shape;6665;p68"/>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666" name="Google Shape;6666;p68"/>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7" name="Google Shape;6667;p68"/>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668" name="Google Shape;6668;p68"/>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669" name="Google Shape;6669;p68"/>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670" name="Google Shape;6670;p68"/>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671" name="Google Shape;6671;p68"/>
          <p:cNvCxnSpPr>
            <a:stCxn id="6666"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672" name="Google Shape;6672;p68"/>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6" name="Shape 6676"/>
        <p:cNvGrpSpPr/>
        <p:nvPr/>
      </p:nvGrpSpPr>
      <p:grpSpPr>
        <a:xfrm>
          <a:off x="0" y="0"/>
          <a:ext cx="0" cy="0"/>
          <a:chOff x="0" y="0"/>
          <a:chExt cx="0" cy="0"/>
        </a:xfrm>
      </p:grpSpPr>
      <p:sp>
        <p:nvSpPr>
          <p:cNvPr id="6677" name="Google Shape;6677;p69"/>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78" name="Google Shape;6678;p69"/>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79" name="Google Shape;6679;p69"/>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680" name="Google Shape;6680;p69"/>
          <p:cNvCxnSpPr>
            <a:stCxn id="6677" idx="0"/>
            <a:endCxn id="6678"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681" name="Google Shape;6681;p69"/>
          <p:cNvCxnSpPr>
            <a:stCxn id="6679" idx="0"/>
            <a:endCxn id="6679"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682" name="Google Shape;6682;p69"/>
          <p:cNvCxnSpPr>
            <a:stCxn id="6679" idx="0"/>
            <a:endCxn id="6679"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683" name="Google Shape;6683;p69"/>
          <p:cNvCxnSpPr>
            <a:stCxn id="6679" idx="0"/>
            <a:endCxn id="6679"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684" name="Google Shape;6684;p69"/>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685" name="Google Shape;6685;p69"/>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686" name="Google Shape;6686;p69"/>
          <p:cNvCxnSpPr>
            <a:stCxn id="6679"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687" name="Google Shape;6687;p69"/>
          <p:cNvCxnSpPr>
            <a:endCxn id="6678"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688" name="Google Shape;6688;p69"/>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689" name="Google Shape;6689;p69"/>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690" name="Google Shape;6690;p69"/>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691" name="Google Shape;6691;p69"/>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9"/>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9"/>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9"/>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9"/>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6" name="Google Shape;6696;p69"/>
          <p:cNvCxnSpPr>
            <a:stCxn id="6691" idx="6"/>
            <a:endCxn id="6692"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697" name="Google Shape;6697;p69"/>
          <p:cNvCxnSpPr>
            <a:stCxn id="6692" idx="6"/>
            <a:endCxn id="6693"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698" name="Google Shape;6698;p69"/>
          <p:cNvCxnSpPr>
            <a:stCxn id="6693" idx="6"/>
            <a:endCxn id="6694"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699" name="Google Shape;6699;p69"/>
          <p:cNvCxnSpPr>
            <a:stCxn id="6694" idx="6"/>
            <a:endCxn id="6695"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00" name="Google Shape;6700;p69"/>
          <p:cNvCxnSpPr>
            <a:stCxn id="6691" idx="4"/>
            <a:endCxn id="6693"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01" name="Google Shape;6701;p69"/>
          <p:cNvCxnSpPr>
            <a:stCxn id="6691" idx="4"/>
            <a:endCxn id="6694"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02" name="Google Shape;6702;p69"/>
          <p:cNvCxnSpPr>
            <a:stCxn id="6691" idx="4"/>
            <a:endCxn id="6695"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03" name="Google Shape;6703;p69"/>
          <p:cNvCxnSpPr>
            <a:stCxn id="6692" idx="4"/>
            <a:endCxn id="6694"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04" name="Google Shape;6704;p69"/>
          <p:cNvCxnSpPr>
            <a:stCxn id="6692" idx="4"/>
            <a:endCxn id="6695"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05" name="Google Shape;6705;p69"/>
          <p:cNvCxnSpPr>
            <a:stCxn id="6693" idx="4"/>
            <a:endCxn id="6695"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06" name="Google Shape;6706;p69"/>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07" name="Google Shape;6707;p69"/>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9"/>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9"/>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9"/>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9"/>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2" name="Google Shape;6712;p69"/>
          <p:cNvCxnSpPr>
            <a:stCxn id="6707" idx="6"/>
            <a:endCxn id="6708"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13" name="Google Shape;6713;p69"/>
          <p:cNvCxnSpPr>
            <a:stCxn id="6708" idx="6"/>
            <a:endCxn id="6709"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14" name="Google Shape;6714;p69"/>
          <p:cNvCxnSpPr>
            <a:stCxn id="6709" idx="6"/>
            <a:endCxn id="6710"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15" name="Google Shape;6715;p69"/>
          <p:cNvCxnSpPr>
            <a:stCxn id="6710" idx="6"/>
            <a:endCxn id="6711"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16" name="Google Shape;6716;p69"/>
          <p:cNvCxnSpPr>
            <a:stCxn id="6707" idx="4"/>
            <a:endCxn id="6709"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717" name="Google Shape;6717;p69"/>
          <p:cNvCxnSpPr>
            <a:stCxn id="6707" idx="4"/>
            <a:endCxn id="6710"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718" name="Google Shape;6718;p69"/>
          <p:cNvCxnSpPr>
            <a:stCxn id="6707" idx="4"/>
            <a:endCxn id="6711"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719" name="Google Shape;6719;p69"/>
          <p:cNvCxnSpPr>
            <a:stCxn id="6708" idx="4"/>
            <a:endCxn id="6710"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720" name="Google Shape;6720;p69"/>
          <p:cNvCxnSpPr>
            <a:stCxn id="6708" idx="4"/>
            <a:endCxn id="6711"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721" name="Google Shape;6721;p69"/>
          <p:cNvCxnSpPr>
            <a:stCxn id="6709" idx="4"/>
            <a:endCxn id="6711"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722" name="Google Shape;6722;p69"/>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23" name="Google Shape;6723;p69"/>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24" name="Google Shape;6724;p69"/>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725" name="Google Shape;6725;p69"/>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726" name="Google Shape;6726;p69"/>
          <p:cNvCxnSpPr>
            <a:stCxn id="6723" idx="2"/>
            <a:endCxn id="6727"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728" name="Google Shape;6728;p69"/>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729" name="Google Shape;6729;p69"/>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727" name="Google Shape;6727;p69"/>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30" name="Google Shape;6730;p69"/>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31" name="Google Shape;6731;p69"/>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9"/>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9"/>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9"/>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9"/>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6" name="Google Shape;6736;p69"/>
          <p:cNvCxnSpPr>
            <a:stCxn id="6731" idx="6"/>
            <a:endCxn id="6732"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37" name="Google Shape;6737;p69"/>
          <p:cNvCxnSpPr>
            <a:stCxn id="6732" idx="6"/>
            <a:endCxn id="6733"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38" name="Google Shape;6738;p69"/>
          <p:cNvCxnSpPr>
            <a:stCxn id="6733" idx="6"/>
            <a:endCxn id="6734"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39" name="Google Shape;6739;p69"/>
          <p:cNvCxnSpPr>
            <a:stCxn id="6734" idx="6"/>
            <a:endCxn id="6735"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40" name="Google Shape;6740;p69"/>
          <p:cNvCxnSpPr>
            <a:stCxn id="6731" idx="4"/>
            <a:endCxn id="6733"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741" name="Google Shape;6741;p69"/>
          <p:cNvCxnSpPr>
            <a:stCxn id="6731" idx="4"/>
            <a:endCxn id="6734"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742" name="Google Shape;6742;p69"/>
          <p:cNvCxnSpPr>
            <a:stCxn id="6731" idx="4"/>
            <a:endCxn id="6735"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743" name="Google Shape;6743;p69"/>
          <p:cNvCxnSpPr>
            <a:stCxn id="6732" idx="4"/>
            <a:endCxn id="6734"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744" name="Google Shape;6744;p69"/>
          <p:cNvCxnSpPr>
            <a:stCxn id="6732" idx="4"/>
            <a:endCxn id="6735"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745" name="Google Shape;6745;p69"/>
          <p:cNvCxnSpPr>
            <a:stCxn id="6733" idx="4"/>
            <a:endCxn id="6735"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746" name="Google Shape;6746;p69"/>
          <p:cNvCxnSpPr>
            <a:stCxn id="6730" idx="3"/>
            <a:endCxn id="6722"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747" name="Google Shape;6747;p69"/>
          <p:cNvCxnSpPr>
            <a:stCxn id="6690" idx="1"/>
            <a:endCxn id="6690"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748" name="Google Shape;6748;p69"/>
          <p:cNvCxnSpPr>
            <a:stCxn id="6679" idx="0"/>
            <a:endCxn id="6690"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749" name="Google Shape;6749;p69"/>
          <p:cNvCxnSpPr>
            <a:stCxn id="6727" idx="2"/>
            <a:endCxn id="6690"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750" name="Google Shape;6750;p69"/>
          <p:cNvCxnSpPr>
            <a:stCxn id="6723" idx="0"/>
            <a:endCxn id="6706"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751" name="Google Shape;6751;p69"/>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752" name="Google Shape;6752;p69"/>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753" name="Google Shape;6753;p69"/>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754" name="Google Shape;6754;p69"/>
          <p:cNvCxnSpPr>
            <a:stCxn id="6706" idx="3"/>
            <a:endCxn id="6751"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755" name="Google Shape;6755;p69"/>
          <p:cNvCxnSpPr>
            <a:stCxn id="6751" idx="0"/>
            <a:endCxn id="6752"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a:stCxn id="6752" idx="0"/>
            <a:endCxn id="6753"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757" name="Google Shape;6757;p69"/>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758" name="Google Shape;6758;p69"/>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759" name="Google Shape;6759;p69"/>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760" name="Google Shape;6760;p69"/>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761" name="Google Shape;6761;p69"/>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762" name="Google Shape;6762;p69"/>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763" name="Google Shape;6763;p69"/>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764" name="Google Shape;6764;p69"/>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765" name="Google Shape;6765;p69"/>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766" name="Google Shape;6766;p69"/>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0" name="Shape 6770"/>
        <p:cNvGrpSpPr/>
        <p:nvPr/>
      </p:nvGrpSpPr>
      <p:grpSpPr>
        <a:xfrm>
          <a:off x="0" y="0"/>
          <a:ext cx="0" cy="0"/>
          <a:chOff x="0" y="0"/>
          <a:chExt cx="0" cy="0"/>
        </a:xfrm>
      </p:grpSpPr>
      <p:sp>
        <p:nvSpPr>
          <p:cNvPr id="6771" name="Google Shape;6771;p70"/>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772" name="Google Shape;6772;p70"/>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773" name="Google Shape;6773;p70"/>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774" name="Google Shape;6774;p70"/>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775" name="Google Shape;6775;p70"/>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776" name="Google Shape;6776;p70"/>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777" name="Google Shape;6777;p70"/>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778" name="Google Shape;6778;p70"/>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779" name="Google Shape;6779;p70"/>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780" name="Google Shape;6780;p70"/>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781" name="Google Shape;6781;p70"/>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782" name="Google Shape;6782;p70"/>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783" name="Google Shape;6783;p70"/>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784" name="Google Shape;6784;p70"/>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785" name="Google Shape;6785;p70"/>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786" name="Google Shape;6786;p70"/>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787" name="Google Shape;6787;p70"/>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788" name="Google Shape;6788;p70"/>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789" name="Google Shape;6789;p70"/>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790" name="Google Shape;6790;p70"/>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791" name="Google Shape;6791;p70"/>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792" name="Google Shape;6792;p70"/>
          <p:cNvCxnSpPr>
            <a:stCxn id="6789" idx="3"/>
            <a:endCxn id="6782"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793" name="Google Shape;6793;p70"/>
          <p:cNvCxnSpPr>
            <a:stCxn id="6789" idx="3"/>
            <a:endCxn id="6781"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794" name="Google Shape;6794;p70"/>
          <p:cNvCxnSpPr>
            <a:stCxn id="6789" idx="3"/>
            <a:endCxn id="6780"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795" name="Google Shape;6795;p70"/>
          <p:cNvCxnSpPr>
            <a:stCxn id="6789" idx="3"/>
            <a:endCxn id="6779"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796" name="Google Shape;6796;p70"/>
          <p:cNvCxnSpPr>
            <a:stCxn id="6789" idx="3"/>
            <a:endCxn id="6778"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797" name="Google Shape;6797;p70"/>
          <p:cNvCxnSpPr>
            <a:stCxn id="6789" idx="1"/>
            <a:endCxn id="6775"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798" name="Google Shape;6798;p70"/>
          <p:cNvCxnSpPr>
            <a:stCxn id="6789" idx="0"/>
            <a:endCxn id="6790"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799" name="Google Shape;6799;p70"/>
          <p:cNvCxnSpPr>
            <a:stCxn id="6790" idx="3"/>
            <a:endCxn id="6788"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00" name="Google Shape;6800;p70"/>
          <p:cNvCxnSpPr>
            <a:stCxn id="6788" idx="1"/>
            <a:endCxn id="6777"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01" name="Google Shape;6801;p70"/>
          <p:cNvCxnSpPr>
            <a:stCxn id="6788" idx="1"/>
            <a:endCxn id="6776"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02" name="Google Shape;6802;p70"/>
          <p:cNvCxnSpPr>
            <a:stCxn id="6788" idx="1"/>
            <a:endCxn id="6774"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03" name="Google Shape;6803;p70"/>
          <p:cNvCxnSpPr>
            <a:stCxn id="6788" idx="1"/>
            <a:endCxn id="6771"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04" name="Google Shape;6804;p70"/>
          <p:cNvCxnSpPr>
            <a:stCxn id="6771" idx="0"/>
            <a:endCxn id="6773"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05" name="Google Shape;6805;p70"/>
          <p:cNvCxnSpPr>
            <a:stCxn id="6774" idx="0"/>
            <a:endCxn id="6773"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06" name="Google Shape;6806;p70"/>
          <p:cNvCxnSpPr>
            <a:stCxn id="6776" idx="0"/>
            <a:endCxn id="6783"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07" name="Google Shape;6807;p70"/>
          <p:cNvCxnSpPr>
            <a:stCxn id="6777" idx="0"/>
            <a:endCxn id="6784"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08" name="Google Shape;6808;p70"/>
          <p:cNvCxnSpPr>
            <a:stCxn id="6775" idx="0"/>
            <a:endCxn id="6783"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09" name="Google Shape;6809;p70"/>
          <p:cNvCxnSpPr>
            <a:stCxn id="6778" idx="0"/>
            <a:endCxn id="6784"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10" name="Google Shape;6810;p70"/>
          <p:cNvCxnSpPr>
            <a:stCxn id="6779" idx="0"/>
            <a:endCxn id="6785"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11" name="Google Shape;6811;p70"/>
          <p:cNvCxnSpPr>
            <a:stCxn id="6780" idx="0"/>
            <a:endCxn id="6785"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12" name="Google Shape;6812;p70"/>
          <p:cNvCxnSpPr>
            <a:stCxn id="6781" idx="0"/>
            <a:endCxn id="6786"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13" name="Google Shape;6813;p70"/>
          <p:cNvCxnSpPr>
            <a:stCxn id="6782" idx="0"/>
            <a:endCxn id="6786"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14" name="Google Shape;6814;p70"/>
          <p:cNvCxnSpPr>
            <a:stCxn id="6773" idx="0"/>
            <a:endCxn id="6787"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815" name="Google Shape;6815;p70"/>
          <p:cNvCxnSpPr>
            <a:stCxn id="6783" idx="0"/>
            <a:endCxn id="6787"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a:stCxn id="6784" idx="0"/>
            <a:endCxn id="6787"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817" name="Google Shape;6817;p70"/>
          <p:cNvCxnSpPr>
            <a:stCxn id="6785" idx="0"/>
            <a:endCxn id="6787"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818" name="Google Shape;6818;p70"/>
          <p:cNvCxnSpPr>
            <a:stCxn id="6786" idx="0"/>
            <a:endCxn id="6787"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819" name="Google Shape;6819;p70"/>
          <p:cNvCxnSpPr>
            <a:stCxn id="6787" idx="0"/>
            <a:endCxn id="6820"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820" name="Google Shape;6820;p70"/>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21" name="Google Shape;6821;p70"/>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822" name="Google Shape;6822;p70"/>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823" name="Google Shape;6823;p70"/>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24" name="Google Shape;6824;p70"/>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25" name="Google Shape;6825;p70"/>
          <p:cNvCxnSpPr>
            <a:stCxn id="6822" idx="0"/>
            <a:endCxn id="6823"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26" name="Google Shape;6826;p70"/>
          <p:cNvCxnSpPr>
            <a:stCxn id="6823" idx="3"/>
            <a:endCxn id="6821"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827" name="Google Shape;6827;p70"/>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828" name="Google Shape;6828;p70"/>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29" name="Google Shape;6829;p70"/>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830" name="Google Shape;6830;p70"/>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831" name="Google Shape;6831;p70"/>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32" name="Google Shape;6832;p70"/>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33" name="Google Shape;6833;p70"/>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34" name="Google Shape;6834;p70"/>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35" name="Google Shape;6835;p70"/>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36" name="Google Shape;6836;p70"/>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837" name="Google Shape;6837;p70"/>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38" name="Google Shape;6838;p70"/>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839" name="Google Shape;6839;p70"/>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40" name="Google Shape;6840;p70"/>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41" name="Google Shape;6841;p70"/>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42" name="Google Shape;6842;p70"/>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843" name="Google Shape;6843;p70"/>
          <p:cNvCxnSpPr>
            <a:stCxn id="6842" idx="0"/>
            <a:endCxn id="6844"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844" name="Google Shape;6844;p70"/>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845" name="Google Shape;6845;p70"/>
          <p:cNvCxnSpPr>
            <a:stCxn id="6822" idx="3"/>
            <a:endCxn id="6831"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846" name="Google Shape;6846;p70"/>
          <p:cNvCxnSpPr>
            <a:stCxn id="6822" idx="3"/>
            <a:endCxn id="6829"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847" name="Google Shape;6847;p70"/>
          <p:cNvCxnSpPr>
            <a:stCxn id="6831" idx="0"/>
            <a:endCxn id="6835"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848" name="Google Shape;6848;p70"/>
          <p:cNvCxnSpPr>
            <a:stCxn id="6829" idx="0"/>
            <a:endCxn id="6834"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849" name="Google Shape;6849;p70"/>
          <p:cNvCxnSpPr>
            <a:stCxn id="6822" idx="1"/>
            <a:endCxn id="6827"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850" name="Google Shape;6850;p70"/>
          <p:cNvCxnSpPr>
            <a:stCxn id="6827" idx="0"/>
            <a:endCxn id="6833"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851" name="Google Shape;6851;p70"/>
          <p:cNvCxnSpPr>
            <a:stCxn id="6821" idx="0"/>
            <a:endCxn id="6830"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852" name="Google Shape;6852;p70"/>
          <p:cNvCxnSpPr>
            <a:stCxn id="6821" idx="0"/>
            <a:endCxn id="6828"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853" name="Google Shape;6853;p70"/>
          <p:cNvCxnSpPr>
            <a:stCxn id="6821" idx="3"/>
            <a:endCxn id="6832"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854" name="Google Shape;6854;p70"/>
          <p:cNvCxnSpPr>
            <a:stCxn id="6828" idx="0"/>
            <a:endCxn id="6833"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855" name="Google Shape;6855;p70"/>
          <p:cNvCxnSpPr>
            <a:stCxn id="6830" idx="0"/>
            <a:endCxn id="6834"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856" name="Google Shape;6856;p70"/>
          <p:cNvCxnSpPr>
            <a:stCxn id="6832" idx="0"/>
            <a:endCxn id="6835"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857" name="Google Shape;6857;p70"/>
          <p:cNvCxnSpPr>
            <a:stCxn id="6834" idx="0"/>
            <a:endCxn id="6836"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858" name="Google Shape;6858;p70"/>
          <p:cNvCxnSpPr>
            <a:stCxn id="6836" idx="0"/>
            <a:endCxn id="6841"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859" name="Google Shape;6859;p70"/>
          <p:cNvCxnSpPr>
            <a:stCxn id="6837" idx="0"/>
            <a:endCxn id="6841"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860" name="Google Shape;6860;p70"/>
          <p:cNvCxnSpPr>
            <a:stCxn id="6839" idx="0"/>
            <a:endCxn id="6840"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861" name="Google Shape;6861;p70"/>
          <p:cNvCxnSpPr>
            <a:stCxn id="6838" idx="0"/>
            <a:endCxn id="6840"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862" name="Google Shape;6862;p70"/>
          <p:cNvCxnSpPr>
            <a:stCxn id="6833" idx="0"/>
            <a:endCxn id="6837"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863" name="Google Shape;6863;p70"/>
          <p:cNvCxnSpPr>
            <a:stCxn id="6833" idx="0"/>
            <a:endCxn id="6839"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864" name="Google Shape;6864;p70"/>
          <p:cNvCxnSpPr>
            <a:stCxn id="6840" idx="0"/>
            <a:endCxn id="6842"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865" name="Google Shape;6865;p70"/>
          <p:cNvCxnSpPr>
            <a:stCxn id="6841" idx="0"/>
            <a:endCxn id="6842"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866" name="Google Shape;6866;p70"/>
          <p:cNvCxnSpPr>
            <a:stCxn id="6835" idx="0"/>
            <a:endCxn id="6842"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867" name="Google Shape;6867;p70"/>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868" name="Google Shape;6868;p70"/>
          <p:cNvCxnSpPr>
            <a:stCxn id="6821" idx="1"/>
            <a:endCxn id="6838"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2" name="Shape 6872"/>
        <p:cNvGrpSpPr/>
        <p:nvPr/>
      </p:nvGrpSpPr>
      <p:grpSpPr>
        <a:xfrm>
          <a:off x="0" y="0"/>
          <a:ext cx="0" cy="0"/>
          <a:chOff x="0" y="0"/>
          <a:chExt cx="0" cy="0"/>
        </a:xfrm>
      </p:grpSpPr>
      <p:sp>
        <p:nvSpPr>
          <p:cNvPr id="6873" name="Google Shape;6873;p71"/>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1"/>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1"/>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1"/>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1"/>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1"/>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1"/>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1"/>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1"/>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1"/>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3" name="Google Shape;6883;p71"/>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884" name="Google Shape;6884;p71"/>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885" name="Google Shape;6885;p71"/>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886" name="Google Shape;6886;p71"/>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887" name="Google Shape;6887;p71"/>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888" name="Google Shape;6888;p71"/>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889" name="Google Shape;6889;p71"/>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890" name="Google Shape;6890;p71"/>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891" name="Google Shape;6891;p71"/>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892" name="Google Shape;6892;p71"/>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1"/>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1"/>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1"/>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1"/>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1"/>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8" name="Google Shape;6898;p71"/>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899" name="Google Shape;6899;p71"/>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00" name="Google Shape;6900;p71"/>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01" name="Google Shape;6901;p71"/>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02" name="Google Shape;6902;p71"/>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03" name="Google Shape;6903;p71"/>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1"/>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1"/>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6" name="Google Shape;6906;p71"/>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07" name="Google Shape;6907;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08" name="Google Shape;6908;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09" name="Google Shape;6909;p71"/>
          <p:cNvGrpSpPr/>
          <p:nvPr/>
        </p:nvGrpSpPr>
        <p:grpSpPr>
          <a:xfrm>
            <a:off x="840807" y="2192929"/>
            <a:ext cx="383067" cy="413400"/>
            <a:chOff x="2476982" y="2030254"/>
            <a:chExt cx="383067" cy="413400"/>
          </a:xfrm>
        </p:grpSpPr>
        <p:sp>
          <p:nvSpPr>
            <p:cNvPr id="6910" name="Google Shape;6910;p71"/>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1"/>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1"/>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1"/>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1"/>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1"/>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1"/>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7" name="Google Shape;6917;p71"/>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18" name="Google Shape;6918;p71"/>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19" name="Google Shape;6919;p71"/>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20" name="Google Shape;6920;p71"/>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6921" name="Google Shape;6921;p71"/>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22" name="Google Shape;6922;p71"/>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23" name="Google Shape;6923;p71"/>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24" name="Google Shape;6924;p71"/>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25" name="Google Shape;6925;p71"/>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6926" name="Google Shape;6926;p71"/>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27" name="Google Shape;6927;p71"/>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8" name="Google Shape;6928;p71"/>
          <p:cNvGrpSpPr/>
          <p:nvPr/>
        </p:nvGrpSpPr>
        <p:grpSpPr>
          <a:xfrm>
            <a:off x="4223438" y="763950"/>
            <a:ext cx="4067063" cy="1391151"/>
            <a:chOff x="4223438" y="763950"/>
            <a:chExt cx="4067063" cy="1391151"/>
          </a:xfrm>
        </p:grpSpPr>
        <p:grpSp>
          <p:nvGrpSpPr>
            <p:cNvPr id="6929" name="Google Shape;6929;p71"/>
            <p:cNvGrpSpPr/>
            <p:nvPr/>
          </p:nvGrpSpPr>
          <p:grpSpPr>
            <a:xfrm>
              <a:off x="5175725" y="763950"/>
              <a:ext cx="3114776" cy="1391151"/>
              <a:chOff x="3894100" y="1012700"/>
              <a:chExt cx="3114776" cy="1391151"/>
            </a:xfrm>
          </p:grpSpPr>
          <p:sp>
            <p:nvSpPr>
              <p:cNvPr id="6930" name="Google Shape;6930;p71"/>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1"/>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1"/>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1"/>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4" name="Google Shape;6934;p71"/>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6935" name="Google Shape;6935;p71"/>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6936" name="Google Shape;6936;p71"/>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6937" name="Google Shape;6937;p71"/>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6938" name="Google Shape;6938;p71"/>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6939" name="Google Shape;6939;p71"/>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6940" name="Google Shape;6940;p71"/>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6941" name="Google Shape;6941;p71"/>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2" name="Google Shape;6942;p71"/>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6943" name="Google Shape;6943;p71"/>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6944" name="Google Shape;6944;p71"/>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6945" name="Google Shape;6945;p71"/>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949" name="Shape 6949"/>
        <p:cNvGrpSpPr/>
        <p:nvPr/>
      </p:nvGrpSpPr>
      <p:grpSpPr>
        <a:xfrm>
          <a:off x="0" y="0"/>
          <a:ext cx="0" cy="0"/>
          <a:chOff x="0" y="0"/>
          <a:chExt cx="0" cy="0"/>
        </a:xfrm>
      </p:grpSpPr>
      <p:sp>
        <p:nvSpPr>
          <p:cNvPr id="6950" name="Google Shape;6950;p72"/>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2"/>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5" name="Google Shape;6955;p72"/>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6956" name="Google Shape;6956;p72"/>
          <p:cNvGrpSpPr/>
          <p:nvPr/>
        </p:nvGrpSpPr>
        <p:grpSpPr>
          <a:xfrm>
            <a:off x="5438484" y="1704704"/>
            <a:ext cx="458224" cy="227991"/>
            <a:chOff x="5668659" y="1713442"/>
            <a:chExt cx="458224" cy="227991"/>
          </a:xfrm>
        </p:grpSpPr>
        <p:grpSp>
          <p:nvGrpSpPr>
            <p:cNvPr id="6957" name="Google Shape;6957;p72"/>
            <p:cNvGrpSpPr/>
            <p:nvPr/>
          </p:nvGrpSpPr>
          <p:grpSpPr>
            <a:xfrm>
              <a:off x="5802485" y="1713507"/>
              <a:ext cx="188679" cy="227926"/>
              <a:chOff x="5802485" y="1713507"/>
              <a:chExt cx="188679" cy="227926"/>
            </a:xfrm>
          </p:grpSpPr>
          <p:sp>
            <p:nvSpPr>
              <p:cNvPr id="6958" name="Google Shape;6958;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72"/>
            <p:cNvGrpSpPr/>
            <p:nvPr/>
          </p:nvGrpSpPr>
          <p:grpSpPr>
            <a:xfrm>
              <a:off x="5936312" y="1713442"/>
              <a:ext cx="190570" cy="227991"/>
              <a:chOff x="5936312" y="1713442"/>
              <a:chExt cx="190570" cy="227991"/>
            </a:xfrm>
          </p:grpSpPr>
          <p:sp>
            <p:nvSpPr>
              <p:cNvPr id="6961" name="Google Shape;6961;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64" name="Google Shape;6964;p72"/>
            <p:cNvGrpSpPr/>
            <p:nvPr/>
          </p:nvGrpSpPr>
          <p:grpSpPr>
            <a:xfrm>
              <a:off x="5668659" y="1714000"/>
              <a:ext cx="193488" cy="227433"/>
              <a:chOff x="5668659" y="1714000"/>
              <a:chExt cx="193488" cy="227433"/>
            </a:xfrm>
          </p:grpSpPr>
          <p:sp>
            <p:nvSpPr>
              <p:cNvPr id="6965" name="Google Shape;6965;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67" name="Google Shape;6967;p72"/>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9" name="Google Shape;6969;p72"/>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6970" name="Google Shape;6970;p72"/>
          <p:cNvGrpSpPr/>
          <p:nvPr/>
        </p:nvGrpSpPr>
        <p:grpSpPr>
          <a:xfrm>
            <a:off x="1873680" y="1600871"/>
            <a:ext cx="570552" cy="583354"/>
            <a:chOff x="506259" y="2370079"/>
            <a:chExt cx="560574" cy="638941"/>
          </a:xfrm>
        </p:grpSpPr>
        <p:grpSp>
          <p:nvGrpSpPr>
            <p:cNvPr id="6971" name="Google Shape;6971;p72"/>
            <p:cNvGrpSpPr/>
            <p:nvPr/>
          </p:nvGrpSpPr>
          <p:grpSpPr>
            <a:xfrm>
              <a:off x="608609" y="2370079"/>
              <a:ext cx="458224" cy="523616"/>
              <a:chOff x="608609" y="2370079"/>
              <a:chExt cx="458224" cy="523616"/>
            </a:xfrm>
          </p:grpSpPr>
          <p:grpSp>
            <p:nvGrpSpPr>
              <p:cNvPr id="6972" name="Google Shape;6972;p72"/>
              <p:cNvGrpSpPr/>
              <p:nvPr/>
            </p:nvGrpSpPr>
            <p:grpSpPr>
              <a:xfrm>
                <a:off x="608609" y="2665704"/>
                <a:ext cx="458224" cy="227991"/>
                <a:chOff x="5668659" y="1713442"/>
                <a:chExt cx="458224" cy="227991"/>
              </a:xfrm>
            </p:grpSpPr>
            <p:grpSp>
              <p:nvGrpSpPr>
                <p:cNvPr id="6973" name="Google Shape;6973;p72"/>
                <p:cNvGrpSpPr/>
                <p:nvPr/>
              </p:nvGrpSpPr>
              <p:grpSpPr>
                <a:xfrm>
                  <a:off x="5802485" y="1713507"/>
                  <a:ext cx="188679" cy="227926"/>
                  <a:chOff x="5802485" y="1713507"/>
                  <a:chExt cx="188679" cy="227926"/>
                </a:xfrm>
              </p:grpSpPr>
              <p:sp>
                <p:nvSpPr>
                  <p:cNvPr id="6974" name="Google Shape;6974;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2"/>
                <p:cNvGrpSpPr/>
                <p:nvPr/>
              </p:nvGrpSpPr>
              <p:grpSpPr>
                <a:xfrm>
                  <a:off x="5936312" y="1713442"/>
                  <a:ext cx="190570" cy="227991"/>
                  <a:chOff x="5936312" y="1713442"/>
                  <a:chExt cx="190570" cy="227991"/>
                </a:xfrm>
              </p:grpSpPr>
              <p:sp>
                <p:nvSpPr>
                  <p:cNvPr id="6977" name="Google Shape;6977;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80" name="Google Shape;6980;p72"/>
                <p:cNvGrpSpPr/>
                <p:nvPr/>
              </p:nvGrpSpPr>
              <p:grpSpPr>
                <a:xfrm>
                  <a:off x="5668659" y="1714000"/>
                  <a:ext cx="193488" cy="227433"/>
                  <a:chOff x="5668659" y="1714000"/>
                  <a:chExt cx="193488" cy="227433"/>
                </a:xfrm>
              </p:grpSpPr>
              <p:sp>
                <p:nvSpPr>
                  <p:cNvPr id="6981" name="Google Shape;6981;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3" name="Google Shape;6983;p72"/>
              <p:cNvGrpSpPr/>
              <p:nvPr/>
            </p:nvGrpSpPr>
            <p:grpSpPr>
              <a:xfrm>
                <a:off x="608609" y="2511879"/>
                <a:ext cx="458224" cy="227991"/>
                <a:chOff x="5668659" y="1713442"/>
                <a:chExt cx="458224" cy="227991"/>
              </a:xfrm>
            </p:grpSpPr>
            <p:grpSp>
              <p:nvGrpSpPr>
                <p:cNvPr id="6984" name="Google Shape;6984;p72"/>
                <p:cNvGrpSpPr/>
                <p:nvPr/>
              </p:nvGrpSpPr>
              <p:grpSpPr>
                <a:xfrm>
                  <a:off x="5802485" y="1713507"/>
                  <a:ext cx="188679" cy="227926"/>
                  <a:chOff x="5802485" y="1713507"/>
                  <a:chExt cx="188679" cy="227926"/>
                </a:xfrm>
              </p:grpSpPr>
              <p:sp>
                <p:nvSpPr>
                  <p:cNvPr id="6985" name="Google Shape;6985;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2"/>
                <p:cNvGrpSpPr/>
                <p:nvPr/>
              </p:nvGrpSpPr>
              <p:grpSpPr>
                <a:xfrm>
                  <a:off x="5936312" y="1713442"/>
                  <a:ext cx="190570" cy="227991"/>
                  <a:chOff x="5936312" y="1713442"/>
                  <a:chExt cx="190570" cy="227991"/>
                </a:xfrm>
              </p:grpSpPr>
              <p:sp>
                <p:nvSpPr>
                  <p:cNvPr id="6988" name="Google Shape;6988;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6991" name="Google Shape;6991;p72"/>
                <p:cNvGrpSpPr/>
                <p:nvPr/>
              </p:nvGrpSpPr>
              <p:grpSpPr>
                <a:xfrm>
                  <a:off x="5668659" y="1714000"/>
                  <a:ext cx="193488" cy="227433"/>
                  <a:chOff x="5668659" y="1714000"/>
                  <a:chExt cx="193488" cy="227433"/>
                </a:xfrm>
              </p:grpSpPr>
              <p:sp>
                <p:nvSpPr>
                  <p:cNvPr id="6992" name="Google Shape;6992;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4" name="Google Shape;6994;p72"/>
              <p:cNvGrpSpPr/>
              <p:nvPr/>
            </p:nvGrpSpPr>
            <p:grpSpPr>
              <a:xfrm>
                <a:off x="608609" y="2370079"/>
                <a:ext cx="458224" cy="227991"/>
                <a:chOff x="5668659" y="1713442"/>
                <a:chExt cx="458224" cy="227991"/>
              </a:xfrm>
            </p:grpSpPr>
            <p:grpSp>
              <p:nvGrpSpPr>
                <p:cNvPr id="6995" name="Google Shape;6995;p72"/>
                <p:cNvGrpSpPr/>
                <p:nvPr/>
              </p:nvGrpSpPr>
              <p:grpSpPr>
                <a:xfrm>
                  <a:off x="5802485" y="1713507"/>
                  <a:ext cx="188679" cy="227926"/>
                  <a:chOff x="5802485" y="1713507"/>
                  <a:chExt cx="188679" cy="227926"/>
                </a:xfrm>
              </p:grpSpPr>
              <p:sp>
                <p:nvSpPr>
                  <p:cNvPr id="6996" name="Google Shape;6996;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2"/>
                <p:cNvGrpSpPr/>
                <p:nvPr/>
              </p:nvGrpSpPr>
              <p:grpSpPr>
                <a:xfrm>
                  <a:off x="5936312" y="1713442"/>
                  <a:ext cx="190570" cy="227991"/>
                  <a:chOff x="5936312" y="1713442"/>
                  <a:chExt cx="190570" cy="227991"/>
                </a:xfrm>
              </p:grpSpPr>
              <p:sp>
                <p:nvSpPr>
                  <p:cNvPr id="6999" name="Google Shape;6999;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02" name="Google Shape;7002;p72"/>
                <p:cNvGrpSpPr/>
                <p:nvPr/>
              </p:nvGrpSpPr>
              <p:grpSpPr>
                <a:xfrm>
                  <a:off x="5668659" y="1714000"/>
                  <a:ext cx="193488" cy="227433"/>
                  <a:chOff x="5668659" y="1714000"/>
                  <a:chExt cx="193488" cy="227433"/>
                </a:xfrm>
              </p:grpSpPr>
              <p:sp>
                <p:nvSpPr>
                  <p:cNvPr id="7003" name="Google Shape;7003;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05" name="Google Shape;7005;p72"/>
            <p:cNvGrpSpPr/>
            <p:nvPr/>
          </p:nvGrpSpPr>
          <p:grpSpPr>
            <a:xfrm>
              <a:off x="558859" y="2427004"/>
              <a:ext cx="458224" cy="523616"/>
              <a:chOff x="608609" y="2370079"/>
              <a:chExt cx="458224" cy="523616"/>
            </a:xfrm>
          </p:grpSpPr>
          <p:grpSp>
            <p:nvGrpSpPr>
              <p:cNvPr id="7006" name="Google Shape;7006;p72"/>
              <p:cNvGrpSpPr/>
              <p:nvPr/>
            </p:nvGrpSpPr>
            <p:grpSpPr>
              <a:xfrm>
                <a:off x="608609" y="2665704"/>
                <a:ext cx="458224" cy="227991"/>
                <a:chOff x="5668659" y="1713442"/>
                <a:chExt cx="458224" cy="227991"/>
              </a:xfrm>
            </p:grpSpPr>
            <p:grpSp>
              <p:nvGrpSpPr>
                <p:cNvPr id="7007" name="Google Shape;7007;p72"/>
                <p:cNvGrpSpPr/>
                <p:nvPr/>
              </p:nvGrpSpPr>
              <p:grpSpPr>
                <a:xfrm>
                  <a:off x="5802485" y="1713507"/>
                  <a:ext cx="188679" cy="227926"/>
                  <a:chOff x="5802485" y="1713507"/>
                  <a:chExt cx="188679" cy="227926"/>
                </a:xfrm>
              </p:grpSpPr>
              <p:sp>
                <p:nvSpPr>
                  <p:cNvPr id="7008" name="Google Shape;7008;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72"/>
                <p:cNvGrpSpPr/>
                <p:nvPr/>
              </p:nvGrpSpPr>
              <p:grpSpPr>
                <a:xfrm>
                  <a:off x="5936312" y="1713442"/>
                  <a:ext cx="190570" cy="227991"/>
                  <a:chOff x="5936312" y="1713442"/>
                  <a:chExt cx="190570" cy="227991"/>
                </a:xfrm>
              </p:grpSpPr>
              <p:sp>
                <p:nvSpPr>
                  <p:cNvPr id="7011" name="Google Shape;7011;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14" name="Google Shape;7014;p72"/>
                <p:cNvGrpSpPr/>
                <p:nvPr/>
              </p:nvGrpSpPr>
              <p:grpSpPr>
                <a:xfrm>
                  <a:off x="5668659" y="1714000"/>
                  <a:ext cx="193488" cy="227433"/>
                  <a:chOff x="5668659" y="1714000"/>
                  <a:chExt cx="193488" cy="227433"/>
                </a:xfrm>
              </p:grpSpPr>
              <p:sp>
                <p:nvSpPr>
                  <p:cNvPr id="7015" name="Google Shape;7015;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17" name="Google Shape;7017;p72"/>
              <p:cNvGrpSpPr/>
              <p:nvPr/>
            </p:nvGrpSpPr>
            <p:grpSpPr>
              <a:xfrm>
                <a:off x="608609" y="2511879"/>
                <a:ext cx="458224" cy="227991"/>
                <a:chOff x="5668659" y="1713442"/>
                <a:chExt cx="458224" cy="227991"/>
              </a:xfrm>
            </p:grpSpPr>
            <p:grpSp>
              <p:nvGrpSpPr>
                <p:cNvPr id="7018" name="Google Shape;7018;p72"/>
                <p:cNvGrpSpPr/>
                <p:nvPr/>
              </p:nvGrpSpPr>
              <p:grpSpPr>
                <a:xfrm>
                  <a:off x="5802485" y="1713507"/>
                  <a:ext cx="188679" cy="227926"/>
                  <a:chOff x="5802485" y="1713507"/>
                  <a:chExt cx="188679" cy="227926"/>
                </a:xfrm>
              </p:grpSpPr>
              <p:sp>
                <p:nvSpPr>
                  <p:cNvPr id="7019" name="Google Shape;7019;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2"/>
                <p:cNvGrpSpPr/>
                <p:nvPr/>
              </p:nvGrpSpPr>
              <p:grpSpPr>
                <a:xfrm>
                  <a:off x="5936312" y="1713442"/>
                  <a:ext cx="190570" cy="227991"/>
                  <a:chOff x="5936312" y="1713442"/>
                  <a:chExt cx="190570" cy="227991"/>
                </a:xfrm>
              </p:grpSpPr>
              <p:sp>
                <p:nvSpPr>
                  <p:cNvPr id="7022" name="Google Shape;7022;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25" name="Google Shape;7025;p72"/>
                <p:cNvGrpSpPr/>
                <p:nvPr/>
              </p:nvGrpSpPr>
              <p:grpSpPr>
                <a:xfrm>
                  <a:off x="5668659" y="1714000"/>
                  <a:ext cx="193488" cy="227433"/>
                  <a:chOff x="5668659" y="1714000"/>
                  <a:chExt cx="193488" cy="227433"/>
                </a:xfrm>
              </p:grpSpPr>
              <p:sp>
                <p:nvSpPr>
                  <p:cNvPr id="7026" name="Google Shape;7026;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8" name="Google Shape;7028;p72"/>
              <p:cNvGrpSpPr/>
              <p:nvPr/>
            </p:nvGrpSpPr>
            <p:grpSpPr>
              <a:xfrm>
                <a:off x="608609" y="2370079"/>
                <a:ext cx="458224" cy="227991"/>
                <a:chOff x="5668659" y="1713442"/>
                <a:chExt cx="458224" cy="227991"/>
              </a:xfrm>
            </p:grpSpPr>
            <p:grpSp>
              <p:nvGrpSpPr>
                <p:cNvPr id="7029" name="Google Shape;7029;p72"/>
                <p:cNvGrpSpPr/>
                <p:nvPr/>
              </p:nvGrpSpPr>
              <p:grpSpPr>
                <a:xfrm>
                  <a:off x="5802485" y="1713507"/>
                  <a:ext cx="188679" cy="227926"/>
                  <a:chOff x="5802485" y="1713507"/>
                  <a:chExt cx="188679" cy="227926"/>
                </a:xfrm>
              </p:grpSpPr>
              <p:sp>
                <p:nvSpPr>
                  <p:cNvPr id="7030" name="Google Shape;7030;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2"/>
                <p:cNvGrpSpPr/>
                <p:nvPr/>
              </p:nvGrpSpPr>
              <p:grpSpPr>
                <a:xfrm>
                  <a:off x="5936312" y="1713442"/>
                  <a:ext cx="190570" cy="227991"/>
                  <a:chOff x="5936312" y="1713442"/>
                  <a:chExt cx="190570" cy="227991"/>
                </a:xfrm>
              </p:grpSpPr>
              <p:sp>
                <p:nvSpPr>
                  <p:cNvPr id="7033" name="Google Shape;7033;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36" name="Google Shape;7036;p72"/>
                <p:cNvGrpSpPr/>
                <p:nvPr/>
              </p:nvGrpSpPr>
              <p:grpSpPr>
                <a:xfrm>
                  <a:off x="5668659" y="1714000"/>
                  <a:ext cx="193488" cy="227433"/>
                  <a:chOff x="5668659" y="1714000"/>
                  <a:chExt cx="193488" cy="227433"/>
                </a:xfrm>
              </p:grpSpPr>
              <p:sp>
                <p:nvSpPr>
                  <p:cNvPr id="7037" name="Google Shape;7037;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39" name="Google Shape;7039;p72"/>
            <p:cNvGrpSpPr/>
            <p:nvPr/>
          </p:nvGrpSpPr>
          <p:grpSpPr>
            <a:xfrm>
              <a:off x="506259" y="2485404"/>
              <a:ext cx="458224" cy="523616"/>
              <a:chOff x="608609" y="2370079"/>
              <a:chExt cx="458224" cy="523616"/>
            </a:xfrm>
          </p:grpSpPr>
          <p:grpSp>
            <p:nvGrpSpPr>
              <p:cNvPr id="7040" name="Google Shape;7040;p72"/>
              <p:cNvGrpSpPr/>
              <p:nvPr/>
            </p:nvGrpSpPr>
            <p:grpSpPr>
              <a:xfrm>
                <a:off x="608609" y="2665704"/>
                <a:ext cx="458224" cy="227991"/>
                <a:chOff x="5668659" y="1713442"/>
                <a:chExt cx="458224" cy="227991"/>
              </a:xfrm>
            </p:grpSpPr>
            <p:grpSp>
              <p:nvGrpSpPr>
                <p:cNvPr id="7041" name="Google Shape;7041;p72"/>
                <p:cNvGrpSpPr/>
                <p:nvPr/>
              </p:nvGrpSpPr>
              <p:grpSpPr>
                <a:xfrm>
                  <a:off x="5802485" y="1713507"/>
                  <a:ext cx="188679" cy="227926"/>
                  <a:chOff x="5802485" y="1713507"/>
                  <a:chExt cx="188679" cy="227926"/>
                </a:xfrm>
              </p:grpSpPr>
              <p:sp>
                <p:nvSpPr>
                  <p:cNvPr id="7042" name="Google Shape;7042;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2"/>
                <p:cNvGrpSpPr/>
                <p:nvPr/>
              </p:nvGrpSpPr>
              <p:grpSpPr>
                <a:xfrm>
                  <a:off x="5936312" y="1713442"/>
                  <a:ext cx="190570" cy="227991"/>
                  <a:chOff x="5936312" y="1713442"/>
                  <a:chExt cx="190570" cy="227991"/>
                </a:xfrm>
              </p:grpSpPr>
              <p:sp>
                <p:nvSpPr>
                  <p:cNvPr id="7045" name="Google Shape;7045;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48" name="Google Shape;7048;p72"/>
                <p:cNvGrpSpPr/>
                <p:nvPr/>
              </p:nvGrpSpPr>
              <p:grpSpPr>
                <a:xfrm>
                  <a:off x="5668659" y="1714000"/>
                  <a:ext cx="193488" cy="227433"/>
                  <a:chOff x="5668659" y="1714000"/>
                  <a:chExt cx="193488" cy="227433"/>
                </a:xfrm>
              </p:grpSpPr>
              <p:sp>
                <p:nvSpPr>
                  <p:cNvPr id="7049" name="Google Shape;7049;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1" name="Google Shape;7051;p72"/>
              <p:cNvGrpSpPr/>
              <p:nvPr/>
            </p:nvGrpSpPr>
            <p:grpSpPr>
              <a:xfrm>
                <a:off x="608609" y="2511879"/>
                <a:ext cx="458224" cy="227991"/>
                <a:chOff x="5668659" y="1713442"/>
                <a:chExt cx="458224" cy="227991"/>
              </a:xfrm>
            </p:grpSpPr>
            <p:grpSp>
              <p:nvGrpSpPr>
                <p:cNvPr id="7052" name="Google Shape;7052;p72"/>
                <p:cNvGrpSpPr/>
                <p:nvPr/>
              </p:nvGrpSpPr>
              <p:grpSpPr>
                <a:xfrm>
                  <a:off x="5802485" y="1713507"/>
                  <a:ext cx="188679" cy="227926"/>
                  <a:chOff x="5802485" y="1713507"/>
                  <a:chExt cx="188679" cy="227926"/>
                </a:xfrm>
              </p:grpSpPr>
              <p:sp>
                <p:nvSpPr>
                  <p:cNvPr id="7053" name="Google Shape;7053;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2"/>
                <p:cNvGrpSpPr/>
                <p:nvPr/>
              </p:nvGrpSpPr>
              <p:grpSpPr>
                <a:xfrm>
                  <a:off x="5936312" y="1713442"/>
                  <a:ext cx="190570" cy="227991"/>
                  <a:chOff x="5936312" y="1713442"/>
                  <a:chExt cx="190570" cy="227991"/>
                </a:xfrm>
              </p:grpSpPr>
              <p:sp>
                <p:nvSpPr>
                  <p:cNvPr id="7056" name="Google Shape;7056;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9" name="Google Shape;7059;p72"/>
                <p:cNvGrpSpPr/>
                <p:nvPr/>
              </p:nvGrpSpPr>
              <p:grpSpPr>
                <a:xfrm>
                  <a:off x="5668659" y="1714000"/>
                  <a:ext cx="193488" cy="227433"/>
                  <a:chOff x="5668659" y="1714000"/>
                  <a:chExt cx="193488" cy="227433"/>
                </a:xfrm>
              </p:grpSpPr>
              <p:sp>
                <p:nvSpPr>
                  <p:cNvPr id="7060" name="Google Shape;7060;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2" name="Google Shape;7062;p72"/>
              <p:cNvGrpSpPr/>
              <p:nvPr/>
            </p:nvGrpSpPr>
            <p:grpSpPr>
              <a:xfrm>
                <a:off x="608609" y="2370079"/>
                <a:ext cx="458224" cy="227991"/>
                <a:chOff x="5668659" y="1713442"/>
                <a:chExt cx="458224" cy="227991"/>
              </a:xfrm>
            </p:grpSpPr>
            <p:grpSp>
              <p:nvGrpSpPr>
                <p:cNvPr id="7063" name="Google Shape;7063;p72"/>
                <p:cNvGrpSpPr/>
                <p:nvPr/>
              </p:nvGrpSpPr>
              <p:grpSpPr>
                <a:xfrm>
                  <a:off x="5802485" y="1713507"/>
                  <a:ext cx="188679" cy="227926"/>
                  <a:chOff x="5802485" y="1713507"/>
                  <a:chExt cx="188679" cy="227926"/>
                </a:xfrm>
              </p:grpSpPr>
              <p:sp>
                <p:nvSpPr>
                  <p:cNvPr id="7064" name="Google Shape;7064;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2"/>
                <p:cNvGrpSpPr/>
                <p:nvPr/>
              </p:nvGrpSpPr>
              <p:grpSpPr>
                <a:xfrm>
                  <a:off x="5936312" y="1713442"/>
                  <a:ext cx="190570" cy="227991"/>
                  <a:chOff x="5936312" y="1713442"/>
                  <a:chExt cx="190570" cy="227991"/>
                </a:xfrm>
              </p:grpSpPr>
              <p:sp>
                <p:nvSpPr>
                  <p:cNvPr id="7067" name="Google Shape;7067;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0" name="Google Shape;7070;p72"/>
                <p:cNvGrpSpPr/>
                <p:nvPr/>
              </p:nvGrpSpPr>
              <p:grpSpPr>
                <a:xfrm>
                  <a:off x="5668659" y="1714000"/>
                  <a:ext cx="193488" cy="227433"/>
                  <a:chOff x="5668659" y="1714000"/>
                  <a:chExt cx="193488" cy="227433"/>
                </a:xfrm>
              </p:grpSpPr>
              <p:sp>
                <p:nvSpPr>
                  <p:cNvPr id="7071" name="Google Shape;7071;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073" name="Google Shape;7073;p72"/>
          <p:cNvCxnSpPr>
            <a:endCxn id="6952"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74" name="Google Shape;7074;p72"/>
          <p:cNvGrpSpPr/>
          <p:nvPr/>
        </p:nvGrpSpPr>
        <p:grpSpPr>
          <a:xfrm>
            <a:off x="4414892" y="1600871"/>
            <a:ext cx="570552" cy="583354"/>
            <a:chOff x="506259" y="2370079"/>
            <a:chExt cx="560574" cy="638941"/>
          </a:xfrm>
        </p:grpSpPr>
        <p:grpSp>
          <p:nvGrpSpPr>
            <p:cNvPr id="7075" name="Google Shape;7075;p72"/>
            <p:cNvGrpSpPr/>
            <p:nvPr/>
          </p:nvGrpSpPr>
          <p:grpSpPr>
            <a:xfrm>
              <a:off x="608609" y="2370079"/>
              <a:ext cx="458224" cy="523616"/>
              <a:chOff x="608609" y="2370079"/>
              <a:chExt cx="458224" cy="523616"/>
            </a:xfrm>
          </p:grpSpPr>
          <p:grpSp>
            <p:nvGrpSpPr>
              <p:cNvPr id="7076" name="Google Shape;7076;p72"/>
              <p:cNvGrpSpPr/>
              <p:nvPr/>
            </p:nvGrpSpPr>
            <p:grpSpPr>
              <a:xfrm>
                <a:off x="608609" y="2665704"/>
                <a:ext cx="458224" cy="227991"/>
                <a:chOff x="5668659" y="1713442"/>
                <a:chExt cx="458224" cy="227991"/>
              </a:xfrm>
            </p:grpSpPr>
            <p:grpSp>
              <p:nvGrpSpPr>
                <p:cNvPr id="7077" name="Google Shape;7077;p72"/>
                <p:cNvGrpSpPr/>
                <p:nvPr/>
              </p:nvGrpSpPr>
              <p:grpSpPr>
                <a:xfrm>
                  <a:off x="5802485" y="1713507"/>
                  <a:ext cx="188679" cy="227926"/>
                  <a:chOff x="5802485" y="1713507"/>
                  <a:chExt cx="188679" cy="227926"/>
                </a:xfrm>
              </p:grpSpPr>
              <p:sp>
                <p:nvSpPr>
                  <p:cNvPr id="7078" name="Google Shape;7078;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2"/>
                <p:cNvGrpSpPr/>
                <p:nvPr/>
              </p:nvGrpSpPr>
              <p:grpSpPr>
                <a:xfrm>
                  <a:off x="5936312" y="1713442"/>
                  <a:ext cx="190570" cy="227991"/>
                  <a:chOff x="5936312" y="1713442"/>
                  <a:chExt cx="190570" cy="227991"/>
                </a:xfrm>
              </p:grpSpPr>
              <p:sp>
                <p:nvSpPr>
                  <p:cNvPr id="7081" name="Google Shape;7081;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84" name="Google Shape;7084;p72"/>
                <p:cNvGrpSpPr/>
                <p:nvPr/>
              </p:nvGrpSpPr>
              <p:grpSpPr>
                <a:xfrm>
                  <a:off x="5668659" y="1714000"/>
                  <a:ext cx="193488" cy="227433"/>
                  <a:chOff x="5668659" y="1714000"/>
                  <a:chExt cx="193488" cy="227433"/>
                </a:xfrm>
              </p:grpSpPr>
              <p:sp>
                <p:nvSpPr>
                  <p:cNvPr id="7085" name="Google Shape;7085;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7" name="Google Shape;7087;p72"/>
              <p:cNvGrpSpPr/>
              <p:nvPr/>
            </p:nvGrpSpPr>
            <p:grpSpPr>
              <a:xfrm>
                <a:off x="608609" y="2511879"/>
                <a:ext cx="458224" cy="227991"/>
                <a:chOff x="5668659" y="1713442"/>
                <a:chExt cx="458224" cy="227991"/>
              </a:xfrm>
            </p:grpSpPr>
            <p:grpSp>
              <p:nvGrpSpPr>
                <p:cNvPr id="7088" name="Google Shape;7088;p72"/>
                <p:cNvGrpSpPr/>
                <p:nvPr/>
              </p:nvGrpSpPr>
              <p:grpSpPr>
                <a:xfrm>
                  <a:off x="5802485" y="1713507"/>
                  <a:ext cx="188679" cy="227926"/>
                  <a:chOff x="5802485" y="1713507"/>
                  <a:chExt cx="188679" cy="227926"/>
                </a:xfrm>
              </p:grpSpPr>
              <p:sp>
                <p:nvSpPr>
                  <p:cNvPr id="7089" name="Google Shape;7089;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72"/>
                <p:cNvGrpSpPr/>
                <p:nvPr/>
              </p:nvGrpSpPr>
              <p:grpSpPr>
                <a:xfrm>
                  <a:off x="5936312" y="1713442"/>
                  <a:ext cx="190570" cy="227991"/>
                  <a:chOff x="5936312" y="1713442"/>
                  <a:chExt cx="190570" cy="227991"/>
                </a:xfrm>
              </p:grpSpPr>
              <p:sp>
                <p:nvSpPr>
                  <p:cNvPr id="7092" name="Google Shape;7092;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95" name="Google Shape;7095;p72"/>
                <p:cNvGrpSpPr/>
                <p:nvPr/>
              </p:nvGrpSpPr>
              <p:grpSpPr>
                <a:xfrm>
                  <a:off x="5668659" y="1714000"/>
                  <a:ext cx="193488" cy="227433"/>
                  <a:chOff x="5668659" y="1714000"/>
                  <a:chExt cx="193488" cy="227433"/>
                </a:xfrm>
              </p:grpSpPr>
              <p:sp>
                <p:nvSpPr>
                  <p:cNvPr id="7096" name="Google Shape;7096;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8" name="Google Shape;7098;p72"/>
              <p:cNvGrpSpPr/>
              <p:nvPr/>
            </p:nvGrpSpPr>
            <p:grpSpPr>
              <a:xfrm>
                <a:off x="608609" y="2370079"/>
                <a:ext cx="458224" cy="227991"/>
                <a:chOff x="5668659" y="1713442"/>
                <a:chExt cx="458224" cy="227991"/>
              </a:xfrm>
            </p:grpSpPr>
            <p:grpSp>
              <p:nvGrpSpPr>
                <p:cNvPr id="7099" name="Google Shape;7099;p72"/>
                <p:cNvGrpSpPr/>
                <p:nvPr/>
              </p:nvGrpSpPr>
              <p:grpSpPr>
                <a:xfrm>
                  <a:off x="5802485" y="1713507"/>
                  <a:ext cx="188679" cy="227926"/>
                  <a:chOff x="5802485" y="1713507"/>
                  <a:chExt cx="188679" cy="227926"/>
                </a:xfrm>
              </p:grpSpPr>
              <p:sp>
                <p:nvSpPr>
                  <p:cNvPr id="7100" name="Google Shape;7100;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72"/>
                <p:cNvGrpSpPr/>
                <p:nvPr/>
              </p:nvGrpSpPr>
              <p:grpSpPr>
                <a:xfrm>
                  <a:off x="5936312" y="1713442"/>
                  <a:ext cx="190570" cy="227991"/>
                  <a:chOff x="5936312" y="1713442"/>
                  <a:chExt cx="190570" cy="227991"/>
                </a:xfrm>
              </p:grpSpPr>
              <p:sp>
                <p:nvSpPr>
                  <p:cNvPr id="7103" name="Google Shape;7103;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6" name="Google Shape;7106;p72"/>
                <p:cNvGrpSpPr/>
                <p:nvPr/>
              </p:nvGrpSpPr>
              <p:grpSpPr>
                <a:xfrm>
                  <a:off x="5668659" y="1714000"/>
                  <a:ext cx="193488" cy="227433"/>
                  <a:chOff x="5668659" y="1714000"/>
                  <a:chExt cx="193488" cy="227433"/>
                </a:xfrm>
              </p:grpSpPr>
              <p:sp>
                <p:nvSpPr>
                  <p:cNvPr id="7107" name="Google Shape;7107;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09" name="Google Shape;7109;p72"/>
            <p:cNvGrpSpPr/>
            <p:nvPr/>
          </p:nvGrpSpPr>
          <p:grpSpPr>
            <a:xfrm>
              <a:off x="558859" y="2427004"/>
              <a:ext cx="458224" cy="523616"/>
              <a:chOff x="608609" y="2370079"/>
              <a:chExt cx="458224" cy="523616"/>
            </a:xfrm>
          </p:grpSpPr>
          <p:grpSp>
            <p:nvGrpSpPr>
              <p:cNvPr id="7110" name="Google Shape;7110;p72"/>
              <p:cNvGrpSpPr/>
              <p:nvPr/>
            </p:nvGrpSpPr>
            <p:grpSpPr>
              <a:xfrm>
                <a:off x="608609" y="2665704"/>
                <a:ext cx="458224" cy="227991"/>
                <a:chOff x="5668659" y="1713442"/>
                <a:chExt cx="458224" cy="227991"/>
              </a:xfrm>
            </p:grpSpPr>
            <p:grpSp>
              <p:nvGrpSpPr>
                <p:cNvPr id="7111" name="Google Shape;7111;p72"/>
                <p:cNvGrpSpPr/>
                <p:nvPr/>
              </p:nvGrpSpPr>
              <p:grpSpPr>
                <a:xfrm>
                  <a:off x="5802485" y="1713507"/>
                  <a:ext cx="188679" cy="227926"/>
                  <a:chOff x="5802485" y="1713507"/>
                  <a:chExt cx="188679" cy="227926"/>
                </a:xfrm>
              </p:grpSpPr>
              <p:sp>
                <p:nvSpPr>
                  <p:cNvPr id="7112" name="Google Shape;7112;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2"/>
                <p:cNvGrpSpPr/>
                <p:nvPr/>
              </p:nvGrpSpPr>
              <p:grpSpPr>
                <a:xfrm>
                  <a:off x="5936312" y="1713442"/>
                  <a:ext cx="190570" cy="227991"/>
                  <a:chOff x="5936312" y="1713442"/>
                  <a:chExt cx="190570" cy="227991"/>
                </a:xfrm>
              </p:grpSpPr>
              <p:sp>
                <p:nvSpPr>
                  <p:cNvPr id="7115" name="Google Shape;7115;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8" name="Google Shape;7118;p72"/>
                <p:cNvGrpSpPr/>
                <p:nvPr/>
              </p:nvGrpSpPr>
              <p:grpSpPr>
                <a:xfrm>
                  <a:off x="5668659" y="1714000"/>
                  <a:ext cx="193488" cy="227433"/>
                  <a:chOff x="5668659" y="1714000"/>
                  <a:chExt cx="193488" cy="227433"/>
                </a:xfrm>
              </p:grpSpPr>
              <p:sp>
                <p:nvSpPr>
                  <p:cNvPr id="7119" name="Google Shape;7119;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1" name="Google Shape;7121;p72"/>
              <p:cNvGrpSpPr/>
              <p:nvPr/>
            </p:nvGrpSpPr>
            <p:grpSpPr>
              <a:xfrm>
                <a:off x="608609" y="2511879"/>
                <a:ext cx="458224" cy="227991"/>
                <a:chOff x="5668659" y="1713442"/>
                <a:chExt cx="458224" cy="227991"/>
              </a:xfrm>
            </p:grpSpPr>
            <p:grpSp>
              <p:nvGrpSpPr>
                <p:cNvPr id="7122" name="Google Shape;7122;p72"/>
                <p:cNvGrpSpPr/>
                <p:nvPr/>
              </p:nvGrpSpPr>
              <p:grpSpPr>
                <a:xfrm>
                  <a:off x="5802485" y="1713507"/>
                  <a:ext cx="188679" cy="227926"/>
                  <a:chOff x="5802485" y="1713507"/>
                  <a:chExt cx="188679" cy="227926"/>
                </a:xfrm>
              </p:grpSpPr>
              <p:sp>
                <p:nvSpPr>
                  <p:cNvPr id="7123" name="Google Shape;7123;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2"/>
                <p:cNvGrpSpPr/>
                <p:nvPr/>
              </p:nvGrpSpPr>
              <p:grpSpPr>
                <a:xfrm>
                  <a:off x="5936312" y="1713442"/>
                  <a:ext cx="190570" cy="227991"/>
                  <a:chOff x="5936312" y="1713442"/>
                  <a:chExt cx="190570" cy="227991"/>
                </a:xfrm>
              </p:grpSpPr>
              <p:sp>
                <p:nvSpPr>
                  <p:cNvPr id="7126" name="Google Shape;7126;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9" name="Google Shape;7129;p72"/>
                <p:cNvGrpSpPr/>
                <p:nvPr/>
              </p:nvGrpSpPr>
              <p:grpSpPr>
                <a:xfrm>
                  <a:off x="5668659" y="1714000"/>
                  <a:ext cx="193488" cy="227433"/>
                  <a:chOff x="5668659" y="1714000"/>
                  <a:chExt cx="193488" cy="227433"/>
                </a:xfrm>
              </p:grpSpPr>
              <p:sp>
                <p:nvSpPr>
                  <p:cNvPr id="7130" name="Google Shape;7130;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2" name="Google Shape;7132;p72"/>
              <p:cNvGrpSpPr/>
              <p:nvPr/>
            </p:nvGrpSpPr>
            <p:grpSpPr>
              <a:xfrm>
                <a:off x="608609" y="2370079"/>
                <a:ext cx="458224" cy="227991"/>
                <a:chOff x="5668659" y="1713442"/>
                <a:chExt cx="458224" cy="227991"/>
              </a:xfrm>
            </p:grpSpPr>
            <p:grpSp>
              <p:nvGrpSpPr>
                <p:cNvPr id="7133" name="Google Shape;7133;p72"/>
                <p:cNvGrpSpPr/>
                <p:nvPr/>
              </p:nvGrpSpPr>
              <p:grpSpPr>
                <a:xfrm>
                  <a:off x="5802485" y="1713507"/>
                  <a:ext cx="188679" cy="227926"/>
                  <a:chOff x="5802485" y="1713507"/>
                  <a:chExt cx="188679" cy="227926"/>
                </a:xfrm>
              </p:grpSpPr>
              <p:sp>
                <p:nvSpPr>
                  <p:cNvPr id="7134" name="Google Shape;7134;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2"/>
                <p:cNvGrpSpPr/>
                <p:nvPr/>
              </p:nvGrpSpPr>
              <p:grpSpPr>
                <a:xfrm>
                  <a:off x="5936312" y="1713442"/>
                  <a:ext cx="190570" cy="227991"/>
                  <a:chOff x="5936312" y="1713442"/>
                  <a:chExt cx="190570" cy="227991"/>
                </a:xfrm>
              </p:grpSpPr>
              <p:sp>
                <p:nvSpPr>
                  <p:cNvPr id="7137" name="Google Shape;7137;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0" name="Google Shape;7140;p72"/>
                <p:cNvGrpSpPr/>
                <p:nvPr/>
              </p:nvGrpSpPr>
              <p:grpSpPr>
                <a:xfrm>
                  <a:off x="5668659" y="1714000"/>
                  <a:ext cx="193488" cy="227433"/>
                  <a:chOff x="5668659" y="1714000"/>
                  <a:chExt cx="193488" cy="227433"/>
                </a:xfrm>
              </p:grpSpPr>
              <p:sp>
                <p:nvSpPr>
                  <p:cNvPr id="7141" name="Google Shape;7141;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43" name="Google Shape;7143;p72"/>
            <p:cNvGrpSpPr/>
            <p:nvPr/>
          </p:nvGrpSpPr>
          <p:grpSpPr>
            <a:xfrm>
              <a:off x="506259" y="2485404"/>
              <a:ext cx="458224" cy="523616"/>
              <a:chOff x="608609" y="2370079"/>
              <a:chExt cx="458224" cy="523616"/>
            </a:xfrm>
          </p:grpSpPr>
          <p:grpSp>
            <p:nvGrpSpPr>
              <p:cNvPr id="7144" name="Google Shape;7144;p72"/>
              <p:cNvGrpSpPr/>
              <p:nvPr/>
            </p:nvGrpSpPr>
            <p:grpSpPr>
              <a:xfrm>
                <a:off x="608609" y="2665704"/>
                <a:ext cx="458224" cy="227991"/>
                <a:chOff x="5668659" y="1713442"/>
                <a:chExt cx="458224" cy="227991"/>
              </a:xfrm>
            </p:grpSpPr>
            <p:grpSp>
              <p:nvGrpSpPr>
                <p:cNvPr id="7145" name="Google Shape;7145;p72"/>
                <p:cNvGrpSpPr/>
                <p:nvPr/>
              </p:nvGrpSpPr>
              <p:grpSpPr>
                <a:xfrm>
                  <a:off x="5802485" y="1713507"/>
                  <a:ext cx="188679" cy="227926"/>
                  <a:chOff x="5802485" y="1713507"/>
                  <a:chExt cx="188679" cy="227926"/>
                </a:xfrm>
              </p:grpSpPr>
              <p:sp>
                <p:nvSpPr>
                  <p:cNvPr id="7146" name="Google Shape;7146;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2"/>
                <p:cNvGrpSpPr/>
                <p:nvPr/>
              </p:nvGrpSpPr>
              <p:grpSpPr>
                <a:xfrm>
                  <a:off x="5936312" y="1713442"/>
                  <a:ext cx="190570" cy="227991"/>
                  <a:chOff x="5936312" y="1713442"/>
                  <a:chExt cx="190570" cy="227991"/>
                </a:xfrm>
              </p:grpSpPr>
              <p:sp>
                <p:nvSpPr>
                  <p:cNvPr id="7149" name="Google Shape;7149;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2" name="Google Shape;7152;p72"/>
                <p:cNvGrpSpPr/>
                <p:nvPr/>
              </p:nvGrpSpPr>
              <p:grpSpPr>
                <a:xfrm>
                  <a:off x="5668659" y="1714000"/>
                  <a:ext cx="193488" cy="227433"/>
                  <a:chOff x="5668659" y="1714000"/>
                  <a:chExt cx="193488" cy="227433"/>
                </a:xfrm>
              </p:grpSpPr>
              <p:sp>
                <p:nvSpPr>
                  <p:cNvPr id="7153" name="Google Shape;7153;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5" name="Google Shape;7155;p72"/>
              <p:cNvGrpSpPr/>
              <p:nvPr/>
            </p:nvGrpSpPr>
            <p:grpSpPr>
              <a:xfrm>
                <a:off x="608609" y="2511879"/>
                <a:ext cx="458224" cy="227991"/>
                <a:chOff x="5668659" y="1713442"/>
                <a:chExt cx="458224" cy="227991"/>
              </a:xfrm>
            </p:grpSpPr>
            <p:grpSp>
              <p:nvGrpSpPr>
                <p:cNvPr id="7156" name="Google Shape;7156;p72"/>
                <p:cNvGrpSpPr/>
                <p:nvPr/>
              </p:nvGrpSpPr>
              <p:grpSpPr>
                <a:xfrm>
                  <a:off x="5802485" y="1713507"/>
                  <a:ext cx="188679" cy="227926"/>
                  <a:chOff x="5802485" y="1713507"/>
                  <a:chExt cx="188679" cy="227926"/>
                </a:xfrm>
              </p:grpSpPr>
              <p:sp>
                <p:nvSpPr>
                  <p:cNvPr id="7157" name="Google Shape;7157;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2"/>
                <p:cNvGrpSpPr/>
                <p:nvPr/>
              </p:nvGrpSpPr>
              <p:grpSpPr>
                <a:xfrm>
                  <a:off x="5936312" y="1713442"/>
                  <a:ext cx="190570" cy="227991"/>
                  <a:chOff x="5936312" y="1713442"/>
                  <a:chExt cx="190570" cy="227991"/>
                </a:xfrm>
              </p:grpSpPr>
              <p:sp>
                <p:nvSpPr>
                  <p:cNvPr id="7160" name="Google Shape;7160;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63" name="Google Shape;7163;p72"/>
                <p:cNvGrpSpPr/>
                <p:nvPr/>
              </p:nvGrpSpPr>
              <p:grpSpPr>
                <a:xfrm>
                  <a:off x="5668659" y="1714000"/>
                  <a:ext cx="193488" cy="227433"/>
                  <a:chOff x="5668659" y="1714000"/>
                  <a:chExt cx="193488" cy="227433"/>
                </a:xfrm>
              </p:grpSpPr>
              <p:sp>
                <p:nvSpPr>
                  <p:cNvPr id="7164" name="Google Shape;7164;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6" name="Google Shape;7166;p72"/>
              <p:cNvGrpSpPr/>
              <p:nvPr/>
            </p:nvGrpSpPr>
            <p:grpSpPr>
              <a:xfrm>
                <a:off x="608609" y="2370079"/>
                <a:ext cx="458224" cy="227991"/>
                <a:chOff x="5668659" y="1713442"/>
                <a:chExt cx="458224" cy="227991"/>
              </a:xfrm>
            </p:grpSpPr>
            <p:grpSp>
              <p:nvGrpSpPr>
                <p:cNvPr id="7167" name="Google Shape;7167;p72"/>
                <p:cNvGrpSpPr/>
                <p:nvPr/>
              </p:nvGrpSpPr>
              <p:grpSpPr>
                <a:xfrm>
                  <a:off x="5802485" y="1713507"/>
                  <a:ext cx="188679" cy="227926"/>
                  <a:chOff x="5802485" y="1713507"/>
                  <a:chExt cx="188679" cy="227926"/>
                </a:xfrm>
              </p:grpSpPr>
              <p:sp>
                <p:nvSpPr>
                  <p:cNvPr id="7168" name="Google Shape;7168;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72"/>
                <p:cNvGrpSpPr/>
                <p:nvPr/>
              </p:nvGrpSpPr>
              <p:grpSpPr>
                <a:xfrm>
                  <a:off x="5936312" y="1713442"/>
                  <a:ext cx="190570" cy="227991"/>
                  <a:chOff x="5936312" y="1713442"/>
                  <a:chExt cx="190570" cy="227991"/>
                </a:xfrm>
              </p:grpSpPr>
              <p:sp>
                <p:nvSpPr>
                  <p:cNvPr id="7171" name="Google Shape;7171;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4" name="Google Shape;7174;p72"/>
                <p:cNvGrpSpPr/>
                <p:nvPr/>
              </p:nvGrpSpPr>
              <p:grpSpPr>
                <a:xfrm>
                  <a:off x="5668659" y="1714000"/>
                  <a:ext cx="193488" cy="227433"/>
                  <a:chOff x="5668659" y="1714000"/>
                  <a:chExt cx="193488" cy="227433"/>
                </a:xfrm>
              </p:grpSpPr>
              <p:sp>
                <p:nvSpPr>
                  <p:cNvPr id="7175" name="Google Shape;7175;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77" name="Google Shape;7177;p72"/>
          <p:cNvCxnSpPr>
            <a:endCxn id="6966"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1" name="Shape 7181"/>
        <p:cNvGrpSpPr/>
        <p:nvPr/>
      </p:nvGrpSpPr>
      <p:grpSpPr>
        <a:xfrm>
          <a:off x="0" y="0"/>
          <a:ext cx="0" cy="0"/>
          <a:chOff x="0" y="0"/>
          <a:chExt cx="0" cy="0"/>
        </a:xfrm>
      </p:grpSpPr>
      <p:sp>
        <p:nvSpPr>
          <p:cNvPr id="7182" name="Google Shape;7182;p73"/>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183" name="Google Shape;7183;p73"/>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184" name="Google Shape;7184;p73"/>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185" name="Google Shape;7185;p73"/>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186" name="Google Shape;7186;p73"/>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187" name="Google Shape;7187;p73"/>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188" name="Google Shape;7188;p73"/>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189" name="Google Shape;7189;p73"/>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190" name="Google Shape;7190;p73"/>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191" name="Google Shape;7191;p73"/>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192" name="Google Shape;7192;p73"/>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193" name="Google Shape;7193;p73"/>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194" name="Google Shape;7194;p73"/>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195" name="Google Shape;7195;p73"/>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196" name="Google Shape;7196;p73"/>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197" name="Google Shape;7197;p73"/>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198" name="Google Shape;7198;p73"/>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199" name="Google Shape;7199;p73"/>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00" name="Google Shape;7200;p73"/>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01" name="Google Shape;7201;p73"/>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02" name="Google Shape;7202;p73"/>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03" name="Google Shape;7203;p73"/>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04" name="Google Shape;7204;p73"/>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5" name="Google Shape;7205;p73"/>
          <p:cNvCxnSpPr>
            <a:stCxn id="7204" idx="0"/>
            <a:endCxn id="7198"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06" name="Google Shape;7206;p73"/>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07" name="Google Shape;7207;p73"/>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08" name="Google Shape;7208;p73"/>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09" name="Google Shape;7209;p73"/>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10" name="Google Shape;7210;p73"/>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11" name="Google Shape;7211;p73"/>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